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4" r:id="rId6"/>
  </p:sldMasterIdLst>
  <p:notesMasterIdLst>
    <p:notesMasterId r:id="rId25"/>
  </p:notesMasterIdLst>
  <p:sldIdLst>
    <p:sldId id="256" r:id="rId7"/>
    <p:sldId id="299" r:id="rId8"/>
    <p:sldId id="257" r:id="rId9"/>
    <p:sldId id="300" r:id="rId10"/>
    <p:sldId id="308" r:id="rId11"/>
    <p:sldId id="309" r:id="rId12"/>
    <p:sldId id="310" r:id="rId13"/>
    <p:sldId id="311" r:id="rId14"/>
    <p:sldId id="303" r:id="rId15"/>
    <p:sldId id="307" r:id="rId16"/>
    <p:sldId id="296" r:id="rId17"/>
    <p:sldId id="304" r:id="rId18"/>
    <p:sldId id="305" r:id="rId19"/>
    <p:sldId id="306" r:id="rId20"/>
    <p:sldId id="298" r:id="rId21"/>
    <p:sldId id="293" r:id="rId22"/>
    <p:sldId id="312"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49"/>
    <a:srgbClr val="0C4635"/>
    <a:srgbClr val="004432"/>
    <a:srgbClr val="8CA74B"/>
    <a:srgbClr val="009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A2C109-BBEC-4F07-8E8D-C0014E73E045}" v="105" dt="2026-05-27T18:25:55.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yer, Jenny" userId="24db618c-d11c-4d47-8245-13ae6922351d" providerId="ADAL" clId="{975D2034-2C46-4734-B9CC-B66311C3E365}"/>
    <pc:docChg chg="undo custSel addSld modSld">
      <pc:chgData name="Speyer, Jenny" userId="24db618c-d11c-4d47-8245-13ae6922351d" providerId="ADAL" clId="{975D2034-2C46-4734-B9CC-B66311C3E365}" dt="2026-05-27T18:25:55.758" v="462" actId="20577"/>
      <pc:docMkLst>
        <pc:docMk/>
      </pc:docMkLst>
      <pc:sldChg chg="delSp modSp mod">
        <pc:chgData name="Speyer, Jenny" userId="24db618c-d11c-4d47-8245-13ae6922351d" providerId="ADAL" clId="{975D2034-2C46-4734-B9CC-B66311C3E365}" dt="2026-05-27T18:24:54.597" v="317" actId="1076"/>
        <pc:sldMkLst>
          <pc:docMk/>
          <pc:sldMk cId="3665617297" sldId="256"/>
        </pc:sldMkLst>
        <pc:spChg chg="mod">
          <ac:chgData name="Speyer, Jenny" userId="24db618c-d11c-4d47-8245-13ae6922351d" providerId="ADAL" clId="{975D2034-2C46-4734-B9CC-B66311C3E365}" dt="2026-05-27T18:24:54.597" v="317" actId="1076"/>
          <ac:spMkLst>
            <pc:docMk/>
            <pc:sldMk cId="3665617297" sldId="256"/>
            <ac:spMk id="4" creationId="{1D0E5331-410D-2148-AFE5-515C96762236}"/>
          </ac:spMkLst>
        </pc:spChg>
        <pc:spChg chg="del mod">
          <ac:chgData name="Speyer, Jenny" userId="24db618c-d11c-4d47-8245-13ae6922351d" providerId="ADAL" clId="{975D2034-2C46-4734-B9CC-B66311C3E365}" dt="2026-05-27T18:24:44.534" v="304" actId="478"/>
          <ac:spMkLst>
            <pc:docMk/>
            <pc:sldMk cId="3665617297" sldId="256"/>
            <ac:spMk id="5" creationId="{8FDFE1D3-D0D8-3A47-A033-A080B67EBDE5}"/>
          </ac:spMkLst>
        </pc:spChg>
      </pc:sldChg>
      <pc:sldChg chg="modSp mod">
        <pc:chgData name="Speyer, Jenny" userId="24db618c-d11c-4d47-8245-13ae6922351d" providerId="ADAL" clId="{975D2034-2C46-4734-B9CC-B66311C3E365}" dt="2026-05-27T18:25:55.758" v="462" actId="20577"/>
        <pc:sldMkLst>
          <pc:docMk/>
          <pc:sldMk cId="453475071" sldId="293"/>
        </pc:sldMkLst>
        <pc:spChg chg="mod">
          <ac:chgData name="Speyer, Jenny" userId="24db618c-d11c-4d47-8245-13ae6922351d" providerId="ADAL" clId="{975D2034-2C46-4734-B9CC-B66311C3E365}" dt="2026-05-27T18:25:23.115" v="459" actId="20577"/>
          <ac:spMkLst>
            <pc:docMk/>
            <pc:sldMk cId="453475071" sldId="293"/>
            <ac:spMk id="2" creationId="{1556D03B-52E6-6B17-33BA-FB2B2DB5801C}"/>
          </ac:spMkLst>
        </pc:spChg>
        <pc:spChg chg="mod">
          <ac:chgData name="Speyer, Jenny" userId="24db618c-d11c-4d47-8245-13ae6922351d" providerId="ADAL" clId="{975D2034-2C46-4734-B9CC-B66311C3E365}" dt="2026-05-27T18:25:55.758" v="462" actId="20577"/>
          <ac:spMkLst>
            <pc:docMk/>
            <pc:sldMk cId="453475071" sldId="293"/>
            <ac:spMk id="5" creationId="{AB883CEF-2CF1-88F6-1A58-DE30D5F9CF46}"/>
          </ac:spMkLst>
        </pc:spChg>
      </pc:sldChg>
      <pc:sldChg chg="modSp mod">
        <pc:chgData name="Speyer, Jenny" userId="24db618c-d11c-4d47-8245-13ae6922351d" providerId="ADAL" clId="{975D2034-2C46-4734-B9CC-B66311C3E365}" dt="2026-05-27T18:23:37.440" v="300" actId="20577"/>
        <pc:sldMkLst>
          <pc:docMk/>
          <pc:sldMk cId="3540721764" sldId="298"/>
        </pc:sldMkLst>
        <pc:spChg chg="mod">
          <ac:chgData name="Speyer, Jenny" userId="24db618c-d11c-4d47-8245-13ae6922351d" providerId="ADAL" clId="{975D2034-2C46-4734-B9CC-B66311C3E365}" dt="2026-05-27T18:23:37.440" v="300" actId="20577"/>
          <ac:spMkLst>
            <pc:docMk/>
            <pc:sldMk cId="3540721764" sldId="298"/>
            <ac:spMk id="3" creationId="{D8E522AF-C35C-4C2E-8617-DD9E95B44F80}"/>
          </ac:spMkLst>
        </pc:spChg>
      </pc:sldChg>
      <pc:sldChg chg="modSp mod">
        <pc:chgData name="Speyer, Jenny" userId="24db618c-d11c-4d47-8245-13ae6922351d" providerId="ADAL" clId="{975D2034-2C46-4734-B9CC-B66311C3E365}" dt="2026-05-27T17:51:28.022" v="5" actId="27636"/>
        <pc:sldMkLst>
          <pc:docMk/>
          <pc:sldMk cId="7275241" sldId="300"/>
        </pc:sldMkLst>
        <pc:spChg chg="mod">
          <ac:chgData name="Speyer, Jenny" userId="24db618c-d11c-4d47-8245-13ae6922351d" providerId="ADAL" clId="{975D2034-2C46-4734-B9CC-B66311C3E365}" dt="2026-05-27T17:51:28.022" v="5" actId="27636"/>
          <ac:spMkLst>
            <pc:docMk/>
            <pc:sldMk cId="7275241" sldId="300"/>
            <ac:spMk id="7" creationId="{6479E9FA-FEF8-EB07-2FBF-236786B3CDCB}"/>
          </ac:spMkLst>
        </pc:spChg>
        <pc:picChg chg="mod">
          <ac:chgData name="Speyer, Jenny" userId="24db618c-d11c-4d47-8245-13ae6922351d" providerId="ADAL" clId="{975D2034-2C46-4734-B9CC-B66311C3E365}" dt="2026-05-27T17:51:18.249" v="2" actId="1076"/>
          <ac:picMkLst>
            <pc:docMk/>
            <pc:sldMk cId="7275241" sldId="300"/>
            <ac:picMk id="5" creationId="{569DCEAB-24BD-3FA2-669E-198BE2FD0112}"/>
          </ac:picMkLst>
        </pc:picChg>
      </pc:sldChg>
      <pc:sldChg chg="modSp mod">
        <pc:chgData name="Speyer, Jenny" userId="24db618c-d11c-4d47-8245-13ae6922351d" providerId="ADAL" clId="{975D2034-2C46-4734-B9CC-B66311C3E365}" dt="2026-05-27T18:22:27.056" v="269" actId="27636"/>
        <pc:sldMkLst>
          <pc:docMk/>
          <pc:sldMk cId="1474240127" sldId="303"/>
        </pc:sldMkLst>
        <pc:spChg chg="mod">
          <ac:chgData name="Speyer, Jenny" userId="24db618c-d11c-4d47-8245-13ae6922351d" providerId="ADAL" clId="{975D2034-2C46-4734-B9CC-B66311C3E365}" dt="2026-05-27T18:19:49.051" v="209" actId="1076"/>
          <ac:spMkLst>
            <pc:docMk/>
            <pc:sldMk cId="1474240127" sldId="303"/>
            <ac:spMk id="6" creationId="{C033207D-BAF8-1712-23E3-FA7BBC6323B2}"/>
          </ac:spMkLst>
        </pc:spChg>
        <pc:spChg chg="mod">
          <ac:chgData name="Speyer, Jenny" userId="24db618c-d11c-4d47-8245-13ae6922351d" providerId="ADAL" clId="{975D2034-2C46-4734-B9CC-B66311C3E365}" dt="2026-05-27T18:22:27.056" v="269" actId="27636"/>
          <ac:spMkLst>
            <pc:docMk/>
            <pc:sldMk cId="1474240127" sldId="303"/>
            <ac:spMk id="7" creationId="{72E1543A-F55D-4858-3811-0B5C66F26B86}"/>
          </ac:spMkLst>
        </pc:spChg>
        <pc:picChg chg="mod">
          <ac:chgData name="Speyer, Jenny" userId="24db618c-d11c-4d47-8245-13ae6922351d" providerId="ADAL" clId="{975D2034-2C46-4734-B9CC-B66311C3E365}" dt="2026-05-27T18:19:51.851" v="211" actId="1076"/>
          <ac:picMkLst>
            <pc:docMk/>
            <pc:sldMk cId="1474240127" sldId="303"/>
            <ac:picMk id="3" creationId="{A66D4B33-9708-6293-D9A6-97449F7FC46D}"/>
          </ac:picMkLst>
        </pc:picChg>
      </pc:sldChg>
      <pc:sldChg chg="modSp mod">
        <pc:chgData name="Speyer, Jenny" userId="24db618c-d11c-4d47-8245-13ae6922351d" providerId="ADAL" clId="{975D2034-2C46-4734-B9CC-B66311C3E365}" dt="2026-05-27T18:23:09.520" v="290" actId="20577"/>
        <pc:sldMkLst>
          <pc:docMk/>
          <pc:sldMk cId="1595860392" sldId="306"/>
        </pc:sldMkLst>
        <pc:spChg chg="mod">
          <ac:chgData name="Speyer, Jenny" userId="24db618c-d11c-4d47-8245-13ae6922351d" providerId="ADAL" clId="{975D2034-2C46-4734-B9CC-B66311C3E365}" dt="2026-05-27T18:23:09.520" v="290" actId="20577"/>
          <ac:spMkLst>
            <pc:docMk/>
            <pc:sldMk cId="1595860392" sldId="306"/>
            <ac:spMk id="4" creationId="{1F61CE70-98B2-639B-CCD8-6ADD2D629360}"/>
          </ac:spMkLst>
        </pc:spChg>
      </pc:sldChg>
      <pc:sldChg chg="addSp delSp modSp mod">
        <pc:chgData name="Speyer, Jenny" userId="24db618c-d11c-4d47-8245-13ae6922351d" providerId="ADAL" clId="{975D2034-2C46-4734-B9CC-B66311C3E365}" dt="2026-05-27T17:53:55.056" v="19" actId="208"/>
        <pc:sldMkLst>
          <pc:docMk/>
          <pc:sldMk cId="2822455940" sldId="308"/>
        </pc:sldMkLst>
        <pc:spChg chg="del">
          <ac:chgData name="Speyer, Jenny" userId="24db618c-d11c-4d47-8245-13ae6922351d" providerId="ADAL" clId="{975D2034-2C46-4734-B9CC-B66311C3E365}" dt="2026-05-27T17:51:37.018" v="6" actId="478"/>
          <ac:spMkLst>
            <pc:docMk/>
            <pc:sldMk cId="2822455940" sldId="308"/>
            <ac:spMk id="2" creationId="{0A740FAA-0BA3-1ACC-EC18-83C5F40956F2}"/>
          </ac:spMkLst>
        </pc:spChg>
        <pc:spChg chg="del">
          <ac:chgData name="Speyer, Jenny" userId="24db618c-d11c-4d47-8245-13ae6922351d" providerId="ADAL" clId="{975D2034-2C46-4734-B9CC-B66311C3E365}" dt="2026-05-27T17:51:38.269" v="7" actId="478"/>
          <ac:spMkLst>
            <pc:docMk/>
            <pc:sldMk cId="2822455940" sldId="308"/>
            <ac:spMk id="3" creationId="{34004602-3E2F-9719-C806-A452A266D81C}"/>
          </ac:spMkLst>
        </pc:spChg>
        <pc:spChg chg="add mod">
          <ac:chgData name="Speyer, Jenny" userId="24db618c-d11c-4d47-8245-13ae6922351d" providerId="ADAL" clId="{975D2034-2C46-4734-B9CC-B66311C3E365}" dt="2026-05-27T17:53:55.056" v="19" actId="208"/>
          <ac:spMkLst>
            <pc:docMk/>
            <pc:sldMk cId="2822455940" sldId="308"/>
            <ac:spMk id="6" creationId="{A4FDDE56-65C5-9A4A-DB0E-975DEBEDEC51}"/>
          </ac:spMkLst>
        </pc:spChg>
        <pc:picChg chg="add mod modCrop">
          <ac:chgData name="Speyer, Jenny" userId="24db618c-d11c-4d47-8245-13ae6922351d" providerId="ADAL" clId="{975D2034-2C46-4734-B9CC-B66311C3E365}" dt="2026-05-27T17:52:41.347" v="12" actId="1076"/>
          <ac:picMkLst>
            <pc:docMk/>
            <pc:sldMk cId="2822455940" sldId="308"/>
            <ac:picMk id="5" creationId="{EAFFCCD0-2D89-B6B8-C7D7-D99EE20BC00F}"/>
          </ac:picMkLst>
        </pc:picChg>
      </pc:sldChg>
      <pc:sldChg chg="addSp delSp modSp add mod">
        <pc:chgData name="Speyer, Jenny" userId="24db618c-d11c-4d47-8245-13ae6922351d" providerId="ADAL" clId="{975D2034-2C46-4734-B9CC-B66311C3E365}" dt="2026-05-27T17:54:52.542" v="65" actId="1037"/>
        <pc:sldMkLst>
          <pc:docMk/>
          <pc:sldMk cId="717549273" sldId="309"/>
        </pc:sldMkLst>
        <pc:spChg chg="mod ord">
          <ac:chgData name="Speyer, Jenny" userId="24db618c-d11c-4d47-8245-13ae6922351d" providerId="ADAL" clId="{975D2034-2C46-4734-B9CC-B66311C3E365}" dt="2026-05-27T17:54:52.542" v="65" actId="1037"/>
          <ac:spMkLst>
            <pc:docMk/>
            <pc:sldMk cId="717549273" sldId="309"/>
            <ac:spMk id="6" creationId="{99192F77-C135-6CE7-877C-E213AE9F5641}"/>
          </ac:spMkLst>
        </pc:spChg>
        <pc:picChg chg="add mod modCrop">
          <ac:chgData name="Speyer, Jenny" userId="24db618c-d11c-4d47-8245-13ae6922351d" providerId="ADAL" clId="{975D2034-2C46-4734-B9CC-B66311C3E365}" dt="2026-05-27T17:54:45.641" v="34" actId="1076"/>
          <ac:picMkLst>
            <pc:docMk/>
            <pc:sldMk cId="717549273" sldId="309"/>
            <ac:picMk id="3" creationId="{87F57734-C0E4-B661-9872-7CC27CBBDC98}"/>
          </ac:picMkLst>
        </pc:picChg>
        <pc:picChg chg="del">
          <ac:chgData name="Speyer, Jenny" userId="24db618c-d11c-4d47-8245-13ae6922351d" providerId="ADAL" clId="{975D2034-2C46-4734-B9CC-B66311C3E365}" dt="2026-05-27T17:54:06.555" v="21" actId="478"/>
          <ac:picMkLst>
            <pc:docMk/>
            <pc:sldMk cId="717549273" sldId="309"/>
            <ac:picMk id="5" creationId="{B447FFC2-4E56-6F05-08F6-A8B8916B3CD0}"/>
          </ac:picMkLst>
        </pc:picChg>
      </pc:sldChg>
      <pc:sldChg chg="addSp delSp modSp add mod">
        <pc:chgData name="Speyer, Jenny" userId="24db618c-d11c-4d47-8245-13ae6922351d" providerId="ADAL" clId="{975D2034-2C46-4734-B9CC-B66311C3E365}" dt="2026-05-27T17:55:30.313" v="77" actId="170"/>
        <pc:sldMkLst>
          <pc:docMk/>
          <pc:sldMk cId="3823911717" sldId="310"/>
        </pc:sldMkLst>
        <pc:spChg chg="mod ord">
          <ac:chgData name="Speyer, Jenny" userId="24db618c-d11c-4d47-8245-13ae6922351d" providerId="ADAL" clId="{975D2034-2C46-4734-B9CC-B66311C3E365}" dt="2026-05-27T17:55:30.313" v="77" actId="170"/>
          <ac:spMkLst>
            <pc:docMk/>
            <pc:sldMk cId="3823911717" sldId="310"/>
            <ac:spMk id="6" creationId="{C8D0BD92-4E7E-42A4-0A4B-8849AB40EC61}"/>
          </ac:spMkLst>
        </pc:spChg>
        <pc:picChg chg="del">
          <ac:chgData name="Speyer, Jenny" userId="24db618c-d11c-4d47-8245-13ae6922351d" providerId="ADAL" clId="{975D2034-2C46-4734-B9CC-B66311C3E365}" dt="2026-05-27T17:54:59.592" v="67" actId="478"/>
          <ac:picMkLst>
            <pc:docMk/>
            <pc:sldMk cId="3823911717" sldId="310"/>
            <ac:picMk id="3" creationId="{FBA5A801-378D-09B3-15D5-6EE421B29887}"/>
          </ac:picMkLst>
        </pc:picChg>
        <pc:picChg chg="add mod modCrop">
          <ac:chgData name="Speyer, Jenny" userId="24db618c-d11c-4d47-8245-13ae6922351d" providerId="ADAL" clId="{975D2034-2C46-4734-B9CC-B66311C3E365}" dt="2026-05-27T17:55:24.563" v="75" actId="1076"/>
          <ac:picMkLst>
            <pc:docMk/>
            <pc:sldMk cId="3823911717" sldId="310"/>
            <ac:picMk id="4" creationId="{DAC9904F-B7D0-0EE5-9ED9-74076086DFFB}"/>
          </ac:picMkLst>
        </pc:picChg>
      </pc:sldChg>
      <pc:sldChg chg="addSp delSp modSp add mod">
        <pc:chgData name="Speyer, Jenny" userId="24db618c-d11c-4d47-8245-13ae6922351d" providerId="ADAL" clId="{975D2034-2C46-4734-B9CC-B66311C3E365}" dt="2026-05-27T18:24:09.264" v="302" actId="113"/>
        <pc:sldMkLst>
          <pc:docMk/>
          <pc:sldMk cId="2468697864" sldId="311"/>
        </pc:sldMkLst>
        <pc:spChg chg="mod ord">
          <ac:chgData name="Speyer, Jenny" userId="24db618c-d11c-4d47-8245-13ae6922351d" providerId="ADAL" clId="{975D2034-2C46-4734-B9CC-B66311C3E365}" dt="2026-05-27T17:56:52.659" v="99" actId="1076"/>
          <ac:spMkLst>
            <pc:docMk/>
            <pc:sldMk cId="2468697864" sldId="311"/>
            <ac:spMk id="6" creationId="{3CC3442C-6622-2925-AD72-CE8179F774F0}"/>
          </ac:spMkLst>
        </pc:spChg>
        <pc:spChg chg="add mod">
          <ac:chgData name="Speyer, Jenny" userId="24db618c-d11c-4d47-8245-13ae6922351d" providerId="ADAL" clId="{975D2034-2C46-4734-B9CC-B66311C3E365}" dt="2026-05-27T18:24:09.264" v="302" actId="113"/>
          <ac:spMkLst>
            <pc:docMk/>
            <pc:sldMk cId="2468697864" sldId="311"/>
            <ac:spMk id="8" creationId="{AC9A9910-EBBF-D3D6-9964-BAE414BD655C}"/>
          </ac:spMkLst>
        </pc:spChg>
        <pc:picChg chg="add del mod">
          <ac:chgData name="Speyer, Jenny" userId="24db618c-d11c-4d47-8245-13ae6922351d" providerId="ADAL" clId="{975D2034-2C46-4734-B9CC-B66311C3E365}" dt="2026-05-27T17:55:56.012" v="81" actId="478"/>
          <ac:picMkLst>
            <pc:docMk/>
            <pc:sldMk cId="2468697864" sldId="311"/>
            <ac:picMk id="3" creationId="{86112887-92A7-769F-1241-AC8382C0FE54}"/>
          </ac:picMkLst>
        </pc:picChg>
        <pc:picChg chg="del">
          <ac:chgData name="Speyer, Jenny" userId="24db618c-d11c-4d47-8245-13ae6922351d" providerId="ADAL" clId="{975D2034-2C46-4734-B9CC-B66311C3E365}" dt="2026-05-27T17:55:39.279" v="79" actId="478"/>
          <ac:picMkLst>
            <pc:docMk/>
            <pc:sldMk cId="2468697864" sldId="311"/>
            <ac:picMk id="4" creationId="{9C8A84C9-4C2D-43A7-E556-49C13193EF55}"/>
          </ac:picMkLst>
        </pc:picChg>
        <pc:picChg chg="add mod modCrop">
          <ac:chgData name="Speyer, Jenny" userId="24db618c-d11c-4d47-8245-13ae6922351d" providerId="ADAL" clId="{975D2034-2C46-4734-B9CC-B66311C3E365}" dt="2026-05-27T17:56:48.724" v="98" actId="1076"/>
          <ac:picMkLst>
            <pc:docMk/>
            <pc:sldMk cId="2468697864" sldId="311"/>
            <ac:picMk id="7" creationId="{9D2E94C1-E565-0BE1-DC86-F55CD3EDCD31}"/>
          </ac:picMkLst>
        </pc:picChg>
      </pc:sldChg>
      <pc:sldChg chg="add">
        <pc:chgData name="Speyer, Jenny" userId="24db618c-d11c-4d47-8245-13ae6922351d" providerId="ADAL" clId="{975D2034-2C46-4734-B9CC-B66311C3E365}" dt="2026-05-27T18:25:03.233" v="318" actId="2890"/>
        <pc:sldMkLst>
          <pc:docMk/>
          <pc:sldMk cId="1587305179"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8BD17-8BF7-4055-B798-CFA890F3E506}"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5985F-D70B-4930-928C-0F15134F34AA}" type="slidenum">
              <a:rPr lang="en-US" smtClean="0"/>
              <a:t>‹#›</a:t>
            </a:fld>
            <a:endParaRPr lang="en-US"/>
          </a:p>
        </p:txBody>
      </p:sp>
    </p:spTree>
    <p:extLst>
      <p:ext uri="{BB962C8B-B14F-4D97-AF65-F5344CB8AC3E}">
        <p14:creationId xmlns:p14="http://schemas.microsoft.com/office/powerpoint/2010/main" val="43066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ps.msu.edu/interactive/index.php"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Rachel</a:t>
            </a:r>
          </a:p>
          <a:p>
            <a:endParaRPr lang="en-US">
              <a:ea typeface="Calibri"/>
              <a:cs typeface="Calibri"/>
            </a:endParaRPr>
          </a:p>
          <a:p>
            <a:endParaRPr lang="en-US">
              <a:ea typeface="Calibri"/>
              <a:cs typeface="Calibri"/>
            </a:endParaRPr>
          </a:p>
          <a:p>
            <a:endParaRPr lang="en-US">
              <a:ea typeface="Calibri"/>
              <a:cs typeface="Calibri"/>
            </a:endParaRPr>
          </a:p>
          <a:p>
            <a:r>
              <a:rPr lang="en-US">
                <a:ea typeface="Calibri"/>
                <a:cs typeface="Calibri"/>
              </a:rPr>
              <a:t>Link to map for construction if anyone is interested:  </a:t>
            </a:r>
          </a:p>
          <a:p>
            <a:r>
              <a:rPr lang="en-US">
                <a:hlinkClick r:id="rId3"/>
              </a:rPr>
              <a:t>https://maps.msu.edu/interactive/index.php</a:t>
            </a:r>
            <a:endParaRPr lang="en-US">
              <a:ea typeface="Calibri"/>
              <a:cs typeface="Calibri"/>
              <a:hlinkClick r:id="rId3"/>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755985F-D70B-4930-928C-0F15134F34AA}" type="slidenum">
              <a:rPr lang="en-US" smtClean="0"/>
              <a:t>1</a:t>
            </a:fld>
            <a:endParaRPr lang="en-US"/>
          </a:p>
        </p:txBody>
      </p:sp>
    </p:spTree>
    <p:extLst>
      <p:ext uri="{BB962C8B-B14F-4D97-AF65-F5344CB8AC3E}">
        <p14:creationId xmlns:p14="http://schemas.microsoft.com/office/powerpoint/2010/main" val="2866603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2060A-22DD-ADD0-B883-B6E9BC53C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2150F-0F4B-1A1A-F2C8-39C8D4EDA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EDC46-BEC0-0002-A20A-D4083BFC0A01}"/>
              </a:ext>
            </a:extLst>
          </p:cNvPr>
          <p:cNvSpPr>
            <a:spLocks noGrp="1"/>
          </p:cNvSpPr>
          <p:nvPr>
            <p:ph type="body" idx="1"/>
          </p:nvPr>
        </p:nvSpPr>
        <p:spPr/>
        <p:txBody>
          <a:bodyPr/>
          <a:lstStyle/>
          <a:p>
            <a:r>
              <a:rPr lang="en-US" b="1">
                <a:ea typeface="Calibri"/>
                <a:cs typeface="Calibri"/>
              </a:rPr>
              <a:t>Rachel</a:t>
            </a:r>
            <a:endParaRPr lang="en-US" b="1"/>
          </a:p>
          <a:p>
            <a:r>
              <a:rPr lang="en-US">
                <a:ea typeface="Calibri"/>
                <a:cs typeface="Calibri"/>
              </a:rPr>
              <a:t>The other side of a code of conduct is consequences for those that do not follow it.  </a:t>
            </a:r>
          </a:p>
          <a:p>
            <a:r>
              <a:rPr lang="en-US">
                <a:ea typeface="Calibri"/>
                <a:cs typeface="Calibri"/>
              </a:rPr>
              <a:t>Cover the what are the consequences mentioned below: </a:t>
            </a:r>
            <a:endParaRPr lang="en-US"/>
          </a:p>
          <a:p>
            <a:endParaRPr lang="en-US"/>
          </a:p>
          <a:p>
            <a:r>
              <a:rPr lang="en-US" b="1"/>
              <a:t>CONSEQUENCES </a:t>
            </a:r>
            <a:r>
              <a:rPr lang="en-US"/>
              <a:t>If I do not follow the Michigan 4-H Code of Conduct, I know that consequences may include any or all of the following: </a:t>
            </a:r>
            <a:endParaRPr lang="en-US">
              <a:ea typeface="Calibri"/>
              <a:cs typeface="Calibri"/>
            </a:endParaRPr>
          </a:p>
          <a:p>
            <a:r>
              <a:rPr lang="en-US"/>
              <a:t>• Having a discussion with 4-H adults such as staff and volunteers regarding my behavior and deciding what I can do to make up for any harm done </a:t>
            </a:r>
            <a:endParaRPr lang="en-US">
              <a:ea typeface="Calibri"/>
              <a:cs typeface="Calibri"/>
            </a:endParaRPr>
          </a:p>
          <a:p>
            <a:r>
              <a:rPr lang="en-US"/>
              <a:t>• Notification to my parents/guardians and appropriate staff members </a:t>
            </a:r>
            <a:endParaRPr lang="en-US">
              <a:ea typeface="Calibri"/>
              <a:cs typeface="Calibri"/>
            </a:endParaRPr>
          </a:p>
          <a:p>
            <a:r>
              <a:rPr lang="en-US"/>
              <a:t>• Dismissal from the 4-H event at my own expense and without any refund </a:t>
            </a:r>
            <a:endParaRPr lang="en-US">
              <a:ea typeface="Calibri"/>
              <a:cs typeface="Calibri"/>
            </a:endParaRPr>
          </a:p>
          <a:p>
            <a:r>
              <a:rPr lang="en-US"/>
              <a:t>• Not being allowed to participate in future 4-H events </a:t>
            </a:r>
            <a:endParaRPr lang="en-US">
              <a:ea typeface="Calibri"/>
              <a:cs typeface="Calibri"/>
            </a:endParaRPr>
          </a:p>
          <a:p>
            <a:r>
              <a:rPr lang="en-US"/>
              <a:t>• Paying for the financial cost of damages and repairs for damage or destruction of property </a:t>
            </a:r>
            <a:endParaRPr lang="en-US">
              <a:ea typeface="Calibri"/>
              <a:cs typeface="Calibri"/>
            </a:endParaRPr>
          </a:p>
          <a:p>
            <a:r>
              <a:rPr lang="en-US"/>
              <a:t>• Suspension or termination of my participation in the Michigan 4-H Youth Development Program </a:t>
            </a:r>
            <a:endParaRPr lang="en-US">
              <a:ea typeface="Calibri"/>
              <a:cs typeface="Calibri"/>
            </a:endParaRPr>
          </a:p>
          <a:p>
            <a:r>
              <a:rPr lang="en-US"/>
              <a:t>• Being released to the nearest law enforcement agency and/or proper authorities</a:t>
            </a:r>
            <a:endParaRPr lang="en-US">
              <a:ea typeface="Calibri"/>
              <a:cs typeface="Calibri"/>
            </a:endParaRPr>
          </a:p>
          <a:p>
            <a:endParaRPr lang="en-US">
              <a:ea typeface="Calibri"/>
              <a:cs typeface="Calibri"/>
            </a:endParaRPr>
          </a:p>
          <a:p>
            <a:endParaRPr lang="en-US"/>
          </a:p>
          <a:p>
            <a:r>
              <a:rPr lang="en-US"/>
              <a:t>They cannot do something that diminishes the event for others. It's fun but we take it seriously. If they follow the Code, they can have serious fun!</a:t>
            </a:r>
            <a:endParaRPr lang="en-US">
              <a:ea typeface="Calibri"/>
              <a:cs typeface="Calibri"/>
            </a:endParaRPr>
          </a:p>
        </p:txBody>
      </p:sp>
      <p:sp>
        <p:nvSpPr>
          <p:cNvPr id="4" name="Slide Number Placeholder 3">
            <a:extLst>
              <a:ext uri="{FF2B5EF4-FFF2-40B4-BE49-F238E27FC236}">
                <a16:creationId xmlns:a16="http://schemas.microsoft.com/office/drawing/2014/main" id="{BC4CDB4A-E640-2D90-9A6B-A407E6FF34BD}"/>
              </a:ext>
            </a:extLst>
          </p:cNvPr>
          <p:cNvSpPr>
            <a:spLocks noGrp="1"/>
          </p:cNvSpPr>
          <p:nvPr>
            <p:ph type="sldNum" sz="quarter" idx="5"/>
          </p:nvPr>
        </p:nvSpPr>
        <p:spPr/>
        <p:txBody>
          <a:bodyPr/>
          <a:lstStyle/>
          <a:p>
            <a:fld id="{0755985F-D70B-4930-928C-0F15134F34AA}" type="slidenum">
              <a:rPr lang="en-US" smtClean="0"/>
              <a:t>14</a:t>
            </a:fld>
            <a:endParaRPr lang="en-US"/>
          </a:p>
        </p:txBody>
      </p:sp>
    </p:spTree>
    <p:extLst>
      <p:ext uri="{BB962C8B-B14F-4D97-AF65-F5344CB8AC3E}">
        <p14:creationId xmlns:p14="http://schemas.microsoft.com/office/powerpoint/2010/main" val="446073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40289-9B50-FF48-9929-69EFEA660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AFC4F-B7EA-0945-0519-F6D1BE1E5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36726-CD5C-5BCE-2C71-DF078C5A8446}"/>
              </a:ext>
            </a:extLst>
          </p:cNvPr>
          <p:cNvSpPr>
            <a:spLocks noGrp="1"/>
          </p:cNvSpPr>
          <p:nvPr>
            <p:ph type="body" idx="1"/>
          </p:nvPr>
        </p:nvSpPr>
        <p:spPr/>
        <p:txBody>
          <a:bodyPr/>
          <a:lstStyle/>
          <a:p>
            <a:r>
              <a:rPr lang="en-US" b="1">
                <a:ea typeface="Calibri"/>
                <a:cs typeface="Calibri"/>
              </a:rPr>
              <a:t>Rachel</a:t>
            </a:r>
            <a:endParaRPr lang="en-US" b="1"/>
          </a:p>
          <a:p>
            <a:r>
              <a:rPr lang="en-US">
                <a:ea typeface="Calibri"/>
                <a:cs typeface="Calibri"/>
              </a:rPr>
              <a:t>The other side of a code of conduct is consequences for those that do not follow it.  </a:t>
            </a:r>
          </a:p>
          <a:p>
            <a:r>
              <a:rPr lang="en-US">
                <a:ea typeface="Calibri"/>
                <a:cs typeface="Calibri"/>
              </a:rPr>
              <a:t>Cover the what are the consequences mentioned below: </a:t>
            </a:r>
            <a:endParaRPr lang="en-US"/>
          </a:p>
          <a:p>
            <a:endParaRPr lang="en-US"/>
          </a:p>
          <a:p>
            <a:r>
              <a:rPr lang="en-US" b="1"/>
              <a:t>CONSEQUENCES </a:t>
            </a:r>
            <a:r>
              <a:rPr lang="en-US"/>
              <a:t>If I do not follow the Michigan 4-H Code of Conduct, I know that consequences may include any or all of the following: </a:t>
            </a:r>
            <a:endParaRPr lang="en-US">
              <a:ea typeface="Calibri"/>
              <a:cs typeface="Calibri"/>
            </a:endParaRPr>
          </a:p>
          <a:p>
            <a:r>
              <a:rPr lang="en-US"/>
              <a:t>• Having a discussion with 4-H adults such as staff and volunteers regarding my behavior and deciding what I can do to make up for any harm done </a:t>
            </a:r>
            <a:endParaRPr lang="en-US">
              <a:ea typeface="Calibri"/>
              <a:cs typeface="Calibri"/>
            </a:endParaRPr>
          </a:p>
          <a:p>
            <a:r>
              <a:rPr lang="en-US"/>
              <a:t>• Notification to my parents/guardians and appropriate staff members </a:t>
            </a:r>
            <a:endParaRPr lang="en-US">
              <a:ea typeface="Calibri"/>
              <a:cs typeface="Calibri"/>
            </a:endParaRPr>
          </a:p>
          <a:p>
            <a:r>
              <a:rPr lang="en-US"/>
              <a:t>• Dismissal from the 4-H event at my own expense and without any refund </a:t>
            </a:r>
            <a:endParaRPr lang="en-US">
              <a:ea typeface="Calibri"/>
              <a:cs typeface="Calibri"/>
            </a:endParaRPr>
          </a:p>
          <a:p>
            <a:r>
              <a:rPr lang="en-US"/>
              <a:t>• Not being allowed to participate in future 4-H events </a:t>
            </a:r>
            <a:endParaRPr lang="en-US">
              <a:ea typeface="Calibri"/>
              <a:cs typeface="Calibri"/>
            </a:endParaRPr>
          </a:p>
          <a:p>
            <a:r>
              <a:rPr lang="en-US"/>
              <a:t>• Paying for the financial cost of damages and repairs for damage or destruction of property </a:t>
            </a:r>
            <a:endParaRPr lang="en-US">
              <a:ea typeface="Calibri"/>
              <a:cs typeface="Calibri"/>
            </a:endParaRPr>
          </a:p>
          <a:p>
            <a:r>
              <a:rPr lang="en-US"/>
              <a:t>• Suspension or termination of my participation in the Michigan 4-H Youth Development Program </a:t>
            </a:r>
            <a:endParaRPr lang="en-US">
              <a:ea typeface="Calibri"/>
              <a:cs typeface="Calibri"/>
            </a:endParaRPr>
          </a:p>
          <a:p>
            <a:r>
              <a:rPr lang="en-US"/>
              <a:t>• Being released to the nearest law enforcement agency and/or proper authorities</a:t>
            </a:r>
            <a:endParaRPr lang="en-US">
              <a:ea typeface="Calibri"/>
              <a:cs typeface="Calibri"/>
            </a:endParaRPr>
          </a:p>
          <a:p>
            <a:endParaRPr lang="en-US">
              <a:ea typeface="Calibri"/>
              <a:cs typeface="Calibri"/>
            </a:endParaRPr>
          </a:p>
          <a:p>
            <a:endParaRPr lang="en-US"/>
          </a:p>
          <a:p>
            <a:r>
              <a:rPr lang="en-US"/>
              <a:t>They cannot do something that diminishes the event for others. It's fun but we take it seriously. If they follow the Code, they can have serious fun!</a:t>
            </a:r>
            <a:endParaRPr lang="en-US">
              <a:ea typeface="Calibri"/>
              <a:cs typeface="Calibri"/>
            </a:endParaRPr>
          </a:p>
        </p:txBody>
      </p:sp>
      <p:sp>
        <p:nvSpPr>
          <p:cNvPr id="4" name="Slide Number Placeholder 3">
            <a:extLst>
              <a:ext uri="{FF2B5EF4-FFF2-40B4-BE49-F238E27FC236}">
                <a16:creationId xmlns:a16="http://schemas.microsoft.com/office/drawing/2014/main" id="{B6EA277D-2570-D09B-BFC0-736FF3A4BA8B}"/>
              </a:ext>
            </a:extLst>
          </p:cNvPr>
          <p:cNvSpPr>
            <a:spLocks noGrp="1"/>
          </p:cNvSpPr>
          <p:nvPr>
            <p:ph type="sldNum" sz="quarter" idx="5"/>
          </p:nvPr>
        </p:nvSpPr>
        <p:spPr/>
        <p:txBody>
          <a:bodyPr/>
          <a:lstStyle/>
          <a:p>
            <a:fld id="{0755985F-D70B-4930-928C-0F15134F34AA}" type="slidenum">
              <a:rPr lang="en-US" smtClean="0"/>
              <a:t>15</a:t>
            </a:fld>
            <a:endParaRPr lang="en-US"/>
          </a:p>
        </p:txBody>
      </p:sp>
    </p:spTree>
    <p:extLst>
      <p:ext uri="{BB962C8B-B14F-4D97-AF65-F5344CB8AC3E}">
        <p14:creationId xmlns:p14="http://schemas.microsoft.com/office/powerpoint/2010/main" val="92410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Rachel/Janelle/Kea</a:t>
            </a:r>
          </a:p>
        </p:txBody>
      </p:sp>
      <p:sp>
        <p:nvSpPr>
          <p:cNvPr id="4" name="Slide Number Placeholder 3"/>
          <p:cNvSpPr>
            <a:spLocks noGrp="1"/>
          </p:cNvSpPr>
          <p:nvPr>
            <p:ph type="sldNum" sz="quarter" idx="5"/>
          </p:nvPr>
        </p:nvSpPr>
        <p:spPr/>
        <p:txBody>
          <a:bodyPr/>
          <a:lstStyle/>
          <a:p>
            <a:fld id="{0755985F-D70B-4930-928C-0F15134F34AA}" type="slidenum">
              <a:rPr lang="en-US" smtClean="0"/>
              <a:t>16</a:t>
            </a:fld>
            <a:endParaRPr lang="en-US"/>
          </a:p>
        </p:txBody>
      </p:sp>
    </p:spTree>
    <p:extLst>
      <p:ext uri="{BB962C8B-B14F-4D97-AF65-F5344CB8AC3E}">
        <p14:creationId xmlns:p14="http://schemas.microsoft.com/office/powerpoint/2010/main" val="399177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504BD-38A0-A022-E058-A16319647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F3C53-B6C0-2563-BD0D-98F2A7503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39852-EB44-7B27-B6BD-EF7F392B35DA}"/>
              </a:ext>
            </a:extLst>
          </p:cNvPr>
          <p:cNvSpPr>
            <a:spLocks noGrp="1"/>
          </p:cNvSpPr>
          <p:nvPr>
            <p:ph type="body" idx="1"/>
          </p:nvPr>
        </p:nvSpPr>
        <p:spPr/>
        <p:txBody>
          <a:bodyPr/>
          <a:lstStyle/>
          <a:p>
            <a:r>
              <a:rPr lang="en-US">
                <a:ea typeface="Calibri"/>
                <a:cs typeface="Calibri"/>
              </a:rPr>
              <a:t>Rachel/Janelle/Kea</a:t>
            </a:r>
          </a:p>
        </p:txBody>
      </p:sp>
      <p:sp>
        <p:nvSpPr>
          <p:cNvPr id="4" name="Slide Number Placeholder 3">
            <a:extLst>
              <a:ext uri="{FF2B5EF4-FFF2-40B4-BE49-F238E27FC236}">
                <a16:creationId xmlns:a16="http://schemas.microsoft.com/office/drawing/2014/main" id="{5ACA47F4-EA8B-19D0-EE02-3F89B0FC29EB}"/>
              </a:ext>
            </a:extLst>
          </p:cNvPr>
          <p:cNvSpPr>
            <a:spLocks noGrp="1"/>
          </p:cNvSpPr>
          <p:nvPr>
            <p:ph type="sldNum" sz="quarter" idx="5"/>
          </p:nvPr>
        </p:nvSpPr>
        <p:spPr/>
        <p:txBody>
          <a:bodyPr/>
          <a:lstStyle/>
          <a:p>
            <a:fld id="{0755985F-D70B-4930-928C-0F15134F34AA}" type="slidenum">
              <a:rPr lang="en-US" smtClean="0"/>
              <a:t>17</a:t>
            </a:fld>
            <a:endParaRPr lang="en-US"/>
          </a:p>
        </p:txBody>
      </p:sp>
    </p:spTree>
    <p:extLst>
      <p:ext uri="{BB962C8B-B14F-4D97-AF65-F5344CB8AC3E}">
        <p14:creationId xmlns:p14="http://schemas.microsoft.com/office/powerpoint/2010/main" val="297485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9250F980-2FFE-4C72-BEB5-B977AC8407A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49" charset="-128"/>
                <a:cs typeface="+mn-cs"/>
              </a:rPr>
              <a:pPr marL="0" marR="0" lvl="0" indent="0" algn="r" defTabSz="3429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49" charset="-128"/>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a:endParaRPr>
          </a:p>
        </p:txBody>
      </p:sp>
    </p:spTree>
    <p:extLst>
      <p:ext uri="{BB962C8B-B14F-4D97-AF65-F5344CB8AC3E}">
        <p14:creationId xmlns:p14="http://schemas.microsoft.com/office/powerpoint/2010/main" val="298480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BE56-0346-B88C-2E01-21B13D7A09B6}"/>
            </a:ext>
          </a:extLst>
        </p:cNvPr>
        <p:cNvGrpSpPr/>
        <p:nvPr/>
      </p:nvGrpSpPr>
      <p:grpSpPr>
        <a:xfrm>
          <a:off x="0" y="0"/>
          <a:ext cx="0" cy="0"/>
          <a:chOff x="0" y="0"/>
          <a:chExt cx="0" cy="0"/>
        </a:xfrm>
      </p:grpSpPr>
      <p:sp>
        <p:nvSpPr>
          <p:cNvPr id="4098" name="Rectangle 7">
            <a:extLst>
              <a:ext uri="{FF2B5EF4-FFF2-40B4-BE49-F238E27FC236}">
                <a16:creationId xmlns:a16="http://schemas.microsoft.com/office/drawing/2014/main" id="{E8156A58-D141-60B0-A730-55FDA1F13C7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9250F980-2FFE-4C72-BEB5-B977AC8407A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49" charset="-128"/>
                <a:cs typeface="+mn-cs"/>
              </a:rPr>
              <a:pPr marL="0" marR="0" lvl="0" indent="0" algn="r" defTabSz="3429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49" charset="-128"/>
              <a:cs typeface="+mn-cs"/>
            </a:endParaRPr>
          </a:p>
        </p:txBody>
      </p:sp>
      <p:sp>
        <p:nvSpPr>
          <p:cNvPr id="4099" name="Rectangle 2">
            <a:extLst>
              <a:ext uri="{FF2B5EF4-FFF2-40B4-BE49-F238E27FC236}">
                <a16:creationId xmlns:a16="http://schemas.microsoft.com/office/drawing/2014/main" id="{2D46DFAE-F56C-2A73-BBAA-AFB64EB85ADC}"/>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431E5D68-DA4B-11BD-7A16-76BE8034A82C}"/>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a:endParaRPr>
          </a:p>
        </p:txBody>
      </p:sp>
    </p:spTree>
    <p:extLst>
      <p:ext uri="{BB962C8B-B14F-4D97-AF65-F5344CB8AC3E}">
        <p14:creationId xmlns:p14="http://schemas.microsoft.com/office/powerpoint/2010/main" val="18070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Rachel</a:t>
            </a:r>
          </a:p>
          <a:p>
            <a:r>
              <a:rPr lang="en-US">
                <a:ea typeface="Calibri"/>
                <a:cs typeface="Calibri"/>
              </a:rPr>
              <a:t>Check in between 9:00 – 11:00 a.m.  If you want to have your delegates there earlier than 11:00 a.m., please change the slide to meet your delegates time.  </a:t>
            </a:r>
            <a:endParaRPr lang="en-US"/>
          </a:p>
          <a:p>
            <a:endParaRPr lang="en-US">
              <a:ea typeface="Calibri"/>
              <a:cs typeface="Calibri"/>
            </a:endParaRPr>
          </a:p>
          <a:p>
            <a:r>
              <a:rPr lang="en-US">
                <a:ea typeface="Calibri"/>
                <a:cs typeface="Calibri"/>
              </a:rPr>
              <a:t>Guys will be housed on East Holmes and Girls on West Holmes.  Based on numbers, we have had girls housed in East Holmes on their own individual floors.     </a:t>
            </a:r>
          </a:p>
          <a:p>
            <a:endParaRPr lang="en-US">
              <a:ea typeface="Calibri"/>
              <a:cs typeface="Calibri"/>
            </a:endParaRPr>
          </a:p>
          <a:p>
            <a:r>
              <a:rPr lang="en-US">
                <a:ea typeface="Calibri"/>
                <a:cs typeface="Calibri"/>
              </a:rPr>
              <a:t>Please make sure your delegates know where you are located.  Please share with them the physical address in order to make it easier for individual drivers and GPS.  </a:t>
            </a:r>
          </a:p>
        </p:txBody>
      </p:sp>
      <p:sp>
        <p:nvSpPr>
          <p:cNvPr id="4" name="Slide Number Placeholder 3"/>
          <p:cNvSpPr>
            <a:spLocks noGrp="1"/>
          </p:cNvSpPr>
          <p:nvPr>
            <p:ph type="sldNum" sz="quarter" idx="5"/>
          </p:nvPr>
        </p:nvSpPr>
        <p:spPr/>
        <p:txBody>
          <a:bodyPr/>
          <a:lstStyle/>
          <a:p>
            <a:fld id="{0755985F-D70B-4930-928C-0F15134F34AA}" type="slidenum">
              <a:rPr lang="en-US" smtClean="0"/>
              <a:t>3</a:t>
            </a:fld>
            <a:endParaRPr lang="en-US"/>
          </a:p>
        </p:txBody>
      </p:sp>
    </p:spTree>
    <p:extLst>
      <p:ext uri="{BB962C8B-B14F-4D97-AF65-F5344CB8AC3E}">
        <p14:creationId xmlns:p14="http://schemas.microsoft.com/office/powerpoint/2010/main" val="410928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5FE1-AB96-51AE-FE57-E98897A4F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427BE-59AD-A31C-0605-AD9F71241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D0C64-D0DE-AC8F-9AA0-86751EF00776}"/>
              </a:ext>
            </a:extLst>
          </p:cNvPr>
          <p:cNvSpPr>
            <a:spLocks noGrp="1"/>
          </p:cNvSpPr>
          <p:nvPr>
            <p:ph type="body" idx="1"/>
          </p:nvPr>
        </p:nvSpPr>
        <p:spPr/>
        <p:txBody>
          <a:bodyPr/>
          <a:lstStyle/>
          <a:p>
            <a:r>
              <a:rPr lang="en-US">
                <a:ea typeface="Calibri"/>
                <a:cs typeface="Calibri"/>
              </a:rPr>
              <a:t>Rachel</a:t>
            </a:r>
          </a:p>
          <a:p>
            <a:r>
              <a:rPr lang="en-US">
                <a:ea typeface="Calibri"/>
                <a:cs typeface="Calibri"/>
              </a:rPr>
              <a:t>Check in between 9:00 – 11:00 a.m.  If you want to have your delegates there earlier than 11:00 a.m., please change the slide to meet your delegates time.  </a:t>
            </a:r>
            <a:endParaRPr lang="en-US"/>
          </a:p>
          <a:p>
            <a:endParaRPr lang="en-US">
              <a:ea typeface="Calibri"/>
              <a:cs typeface="Calibri"/>
            </a:endParaRPr>
          </a:p>
          <a:p>
            <a:r>
              <a:rPr lang="en-US">
                <a:ea typeface="Calibri"/>
                <a:cs typeface="Calibri"/>
              </a:rPr>
              <a:t>Guys will be housed on East Holmes and Girls on West Holmes.  Based on numbers, we have had girls housed in East Holmes on their own individual floors.     </a:t>
            </a:r>
          </a:p>
          <a:p>
            <a:endParaRPr lang="en-US">
              <a:ea typeface="Calibri"/>
              <a:cs typeface="Calibri"/>
            </a:endParaRPr>
          </a:p>
          <a:p>
            <a:r>
              <a:rPr lang="en-US">
                <a:ea typeface="Calibri"/>
                <a:cs typeface="Calibri"/>
              </a:rPr>
              <a:t>Please make sure your delegates know where you are located.  Please share with them the physical address in order to make it easier for individual drivers and GPS.  </a:t>
            </a:r>
          </a:p>
        </p:txBody>
      </p:sp>
      <p:sp>
        <p:nvSpPr>
          <p:cNvPr id="4" name="Slide Number Placeholder 3">
            <a:extLst>
              <a:ext uri="{FF2B5EF4-FFF2-40B4-BE49-F238E27FC236}">
                <a16:creationId xmlns:a16="http://schemas.microsoft.com/office/drawing/2014/main" id="{D4170B4D-049A-D5AD-1343-29F39CB0E8F6}"/>
              </a:ext>
            </a:extLst>
          </p:cNvPr>
          <p:cNvSpPr>
            <a:spLocks noGrp="1"/>
          </p:cNvSpPr>
          <p:nvPr>
            <p:ph type="sldNum" sz="quarter" idx="5"/>
          </p:nvPr>
        </p:nvSpPr>
        <p:spPr/>
        <p:txBody>
          <a:bodyPr/>
          <a:lstStyle/>
          <a:p>
            <a:fld id="{0755985F-D70B-4930-928C-0F15134F34AA}" type="slidenum">
              <a:rPr lang="en-US" smtClean="0"/>
              <a:t>4</a:t>
            </a:fld>
            <a:endParaRPr lang="en-US"/>
          </a:p>
        </p:txBody>
      </p:sp>
    </p:spTree>
    <p:extLst>
      <p:ext uri="{BB962C8B-B14F-4D97-AF65-F5344CB8AC3E}">
        <p14:creationId xmlns:p14="http://schemas.microsoft.com/office/powerpoint/2010/main" val="6016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EECE4-CE66-5898-FBBF-6D687FBB8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0C22D-3AE4-9CDE-9708-10129ED0D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A5ED3-8DF1-480D-5E62-4FA44B853915}"/>
              </a:ext>
            </a:extLst>
          </p:cNvPr>
          <p:cNvSpPr>
            <a:spLocks noGrp="1"/>
          </p:cNvSpPr>
          <p:nvPr>
            <p:ph type="body" idx="1"/>
          </p:nvPr>
        </p:nvSpPr>
        <p:spPr/>
        <p:txBody>
          <a:bodyPr/>
          <a:lstStyle/>
          <a:p>
            <a:r>
              <a:rPr lang="en-US">
                <a:ea typeface="Calibri"/>
                <a:cs typeface="Calibri"/>
              </a:rPr>
              <a:t>Rachel</a:t>
            </a:r>
          </a:p>
          <a:p>
            <a:r>
              <a:rPr lang="en-US">
                <a:ea typeface="Calibri"/>
                <a:cs typeface="Calibri"/>
              </a:rPr>
              <a:t>Check in between 9:00 – 11:00 a.m.  If you want to have your delegates there earlier than 11:00 a.m., please change the slide to meet your delegates time.  </a:t>
            </a:r>
            <a:endParaRPr lang="en-US"/>
          </a:p>
          <a:p>
            <a:endParaRPr lang="en-US">
              <a:ea typeface="Calibri"/>
              <a:cs typeface="Calibri"/>
            </a:endParaRPr>
          </a:p>
          <a:p>
            <a:r>
              <a:rPr lang="en-US">
                <a:ea typeface="Calibri"/>
                <a:cs typeface="Calibri"/>
              </a:rPr>
              <a:t>Guys will be housed on East Holmes and Girls on West Holmes.  Based on numbers, we have had girls housed in East Holmes on their own individual floors.     </a:t>
            </a:r>
          </a:p>
          <a:p>
            <a:endParaRPr lang="en-US">
              <a:ea typeface="Calibri"/>
              <a:cs typeface="Calibri"/>
            </a:endParaRPr>
          </a:p>
          <a:p>
            <a:r>
              <a:rPr lang="en-US">
                <a:ea typeface="Calibri"/>
                <a:cs typeface="Calibri"/>
              </a:rPr>
              <a:t>Please make sure your delegates know where you are located.  Please share with them the physical address in order to make it easier for individual drivers and GPS.  </a:t>
            </a:r>
          </a:p>
        </p:txBody>
      </p:sp>
      <p:sp>
        <p:nvSpPr>
          <p:cNvPr id="4" name="Slide Number Placeholder 3">
            <a:extLst>
              <a:ext uri="{FF2B5EF4-FFF2-40B4-BE49-F238E27FC236}">
                <a16:creationId xmlns:a16="http://schemas.microsoft.com/office/drawing/2014/main" id="{91568417-4AA4-7DEC-2BA7-CA6A2B8DAAD9}"/>
              </a:ext>
            </a:extLst>
          </p:cNvPr>
          <p:cNvSpPr>
            <a:spLocks noGrp="1"/>
          </p:cNvSpPr>
          <p:nvPr>
            <p:ph type="sldNum" sz="quarter" idx="5"/>
          </p:nvPr>
        </p:nvSpPr>
        <p:spPr/>
        <p:txBody>
          <a:bodyPr/>
          <a:lstStyle/>
          <a:p>
            <a:fld id="{0755985F-D70B-4930-928C-0F15134F34AA}" type="slidenum">
              <a:rPr lang="en-US" smtClean="0"/>
              <a:t>9</a:t>
            </a:fld>
            <a:endParaRPr lang="en-US"/>
          </a:p>
        </p:txBody>
      </p:sp>
    </p:spTree>
    <p:extLst>
      <p:ext uri="{BB962C8B-B14F-4D97-AF65-F5344CB8AC3E}">
        <p14:creationId xmlns:p14="http://schemas.microsoft.com/office/powerpoint/2010/main" val="287161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CBEA9-F02F-C1F2-3DF8-63AE46371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98103-7AA2-8675-865C-181ECC7F4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54492-6285-3A20-E261-3796A509C266}"/>
              </a:ext>
            </a:extLst>
          </p:cNvPr>
          <p:cNvSpPr>
            <a:spLocks noGrp="1"/>
          </p:cNvSpPr>
          <p:nvPr>
            <p:ph type="body" idx="1"/>
          </p:nvPr>
        </p:nvSpPr>
        <p:spPr/>
        <p:txBody>
          <a:bodyPr/>
          <a:lstStyle/>
          <a:p>
            <a:r>
              <a:rPr lang="en-US">
                <a:ea typeface="Calibri"/>
                <a:cs typeface="Calibri"/>
              </a:rPr>
              <a:t>Rachel</a:t>
            </a:r>
          </a:p>
          <a:p>
            <a:r>
              <a:rPr lang="en-US">
                <a:ea typeface="Calibri"/>
                <a:cs typeface="Calibri"/>
              </a:rPr>
              <a:t>Check in between 9:00 – 11:00 a.m.  If you want to have your delegates there earlier than 11:00 a.m., please change the slide to meet your delegates time.  </a:t>
            </a:r>
            <a:endParaRPr lang="en-US"/>
          </a:p>
          <a:p>
            <a:endParaRPr lang="en-US">
              <a:ea typeface="Calibri"/>
              <a:cs typeface="Calibri"/>
            </a:endParaRPr>
          </a:p>
          <a:p>
            <a:r>
              <a:rPr lang="en-US">
                <a:ea typeface="Calibri"/>
                <a:cs typeface="Calibri"/>
              </a:rPr>
              <a:t>Guys will be housed on East Holmes and Girls on West Holmes.  Based on numbers, we have had girls housed in East Holmes on their own individual floors.     </a:t>
            </a:r>
          </a:p>
          <a:p>
            <a:endParaRPr lang="en-US">
              <a:ea typeface="Calibri"/>
              <a:cs typeface="Calibri"/>
            </a:endParaRPr>
          </a:p>
          <a:p>
            <a:r>
              <a:rPr lang="en-US">
                <a:ea typeface="Calibri"/>
                <a:cs typeface="Calibri"/>
              </a:rPr>
              <a:t>Please make sure your delegates know where you are located.  Please share with them the physical address in order to make it easier for individual drivers and GPS.  </a:t>
            </a:r>
          </a:p>
        </p:txBody>
      </p:sp>
      <p:sp>
        <p:nvSpPr>
          <p:cNvPr id="4" name="Slide Number Placeholder 3">
            <a:extLst>
              <a:ext uri="{FF2B5EF4-FFF2-40B4-BE49-F238E27FC236}">
                <a16:creationId xmlns:a16="http://schemas.microsoft.com/office/drawing/2014/main" id="{EA0F5587-71AA-CFA5-FB79-A4A5AD177C96}"/>
              </a:ext>
            </a:extLst>
          </p:cNvPr>
          <p:cNvSpPr>
            <a:spLocks noGrp="1"/>
          </p:cNvSpPr>
          <p:nvPr>
            <p:ph type="sldNum" sz="quarter" idx="5"/>
          </p:nvPr>
        </p:nvSpPr>
        <p:spPr/>
        <p:txBody>
          <a:bodyPr/>
          <a:lstStyle/>
          <a:p>
            <a:fld id="{0755985F-D70B-4930-928C-0F15134F34AA}" type="slidenum">
              <a:rPr lang="en-US" smtClean="0"/>
              <a:t>10</a:t>
            </a:fld>
            <a:endParaRPr lang="en-US"/>
          </a:p>
        </p:txBody>
      </p:sp>
    </p:spTree>
    <p:extLst>
      <p:ext uri="{BB962C8B-B14F-4D97-AF65-F5344CB8AC3E}">
        <p14:creationId xmlns:p14="http://schemas.microsoft.com/office/powerpoint/2010/main" val="106133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1938D-258E-B8A7-13A7-170C43104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2E6DB-156A-2B83-5B61-9E660BD67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125B83-BDDE-3B4E-D875-14385144C697}"/>
              </a:ext>
            </a:extLst>
          </p:cNvPr>
          <p:cNvSpPr>
            <a:spLocks noGrp="1"/>
          </p:cNvSpPr>
          <p:nvPr>
            <p:ph type="body" idx="1"/>
          </p:nvPr>
        </p:nvSpPr>
        <p:spPr/>
        <p:txBody>
          <a:bodyPr/>
          <a:lstStyle/>
          <a:p>
            <a:r>
              <a:rPr lang="en-US" b="1">
                <a:ea typeface="Calibri"/>
                <a:cs typeface="Calibri"/>
              </a:rPr>
              <a:t>Rachel</a:t>
            </a:r>
            <a:endParaRPr lang="en-US" b="1"/>
          </a:p>
          <a:p>
            <a:r>
              <a:rPr lang="en-US">
                <a:ea typeface="Calibri"/>
                <a:cs typeface="Calibri"/>
              </a:rPr>
              <a:t>The other side of a code of conduct is consequences for those that do not follow it.  </a:t>
            </a:r>
          </a:p>
          <a:p>
            <a:r>
              <a:rPr lang="en-US">
                <a:ea typeface="Calibri"/>
                <a:cs typeface="Calibri"/>
              </a:rPr>
              <a:t>Cover the what are the consequences mentioned below: </a:t>
            </a:r>
            <a:endParaRPr lang="en-US"/>
          </a:p>
          <a:p>
            <a:endParaRPr lang="en-US"/>
          </a:p>
          <a:p>
            <a:r>
              <a:rPr lang="en-US" b="1"/>
              <a:t>CONSEQUENCES </a:t>
            </a:r>
            <a:r>
              <a:rPr lang="en-US"/>
              <a:t>If I do not follow the Michigan 4-H Code of Conduct, I know that consequences may include any or all of the following: </a:t>
            </a:r>
            <a:endParaRPr lang="en-US">
              <a:ea typeface="Calibri"/>
              <a:cs typeface="Calibri"/>
            </a:endParaRPr>
          </a:p>
          <a:p>
            <a:r>
              <a:rPr lang="en-US"/>
              <a:t>• Having a discussion with 4-H adults such as staff and volunteers regarding my behavior and deciding what I can do to make up for any harm done </a:t>
            </a:r>
            <a:endParaRPr lang="en-US">
              <a:ea typeface="Calibri"/>
              <a:cs typeface="Calibri"/>
            </a:endParaRPr>
          </a:p>
          <a:p>
            <a:r>
              <a:rPr lang="en-US"/>
              <a:t>• Notification to my parents/guardians and appropriate staff members </a:t>
            </a:r>
            <a:endParaRPr lang="en-US">
              <a:ea typeface="Calibri"/>
              <a:cs typeface="Calibri"/>
            </a:endParaRPr>
          </a:p>
          <a:p>
            <a:r>
              <a:rPr lang="en-US"/>
              <a:t>• Dismissal from the 4-H event at my own expense and without any refund </a:t>
            </a:r>
            <a:endParaRPr lang="en-US">
              <a:ea typeface="Calibri"/>
              <a:cs typeface="Calibri"/>
            </a:endParaRPr>
          </a:p>
          <a:p>
            <a:r>
              <a:rPr lang="en-US"/>
              <a:t>• Not being allowed to participate in future 4-H events </a:t>
            </a:r>
            <a:endParaRPr lang="en-US">
              <a:ea typeface="Calibri"/>
              <a:cs typeface="Calibri"/>
            </a:endParaRPr>
          </a:p>
          <a:p>
            <a:r>
              <a:rPr lang="en-US"/>
              <a:t>• Paying for the financial cost of damages and repairs for damage or destruction of property </a:t>
            </a:r>
            <a:endParaRPr lang="en-US">
              <a:ea typeface="Calibri"/>
              <a:cs typeface="Calibri"/>
            </a:endParaRPr>
          </a:p>
          <a:p>
            <a:r>
              <a:rPr lang="en-US"/>
              <a:t>• Suspension or termination of my participation in the Michigan 4-H Youth Development Program </a:t>
            </a:r>
            <a:endParaRPr lang="en-US">
              <a:ea typeface="Calibri"/>
              <a:cs typeface="Calibri"/>
            </a:endParaRPr>
          </a:p>
          <a:p>
            <a:r>
              <a:rPr lang="en-US"/>
              <a:t>• Being released to the nearest law enforcement agency and/or proper authorities</a:t>
            </a:r>
            <a:endParaRPr lang="en-US">
              <a:ea typeface="Calibri"/>
              <a:cs typeface="Calibri"/>
            </a:endParaRPr>
          </a:p>
          <a:p>
            <a:endParaRPr lang="en-US">
              <a:ea typeface="Calibri"/>
              <a:cs typeface="Calibri"/>
            </a:endParaRPr>
          </a:p>
          <a:p>
            <a:endParaRPr lang="en-US"/>
          </a:p>
          <a:p>
            <a:r>
              <a:rPr lang="en-US"/>
              <a:t>They cannot do something that diminishes the event for others. It's fun but we take it seriously. If they follow the Code, they can have serious fun!</a:t>
            </a:r>
            <a:endParaRPr lang="en-US">
              <a:ea typeface="Calibri"/>
              <a:cs typeface="Calibri"/>
            </a:endParaRPr>
          </a:p>
        </p:txBody>
      </p:sp>
      <p:sp>
        <p:nvSpPr>
          <p:cNvPr id="4" name="Slide Number Placeholder 3">
            <a:extLst>
              <a:ext uri="{FF2B5EF4-FFF2-40B4-BE49-F238E27FC236}">
                <a16:creationId xmlns:a16="http://schemas.microsoft.com/office/drawing/2014/main" id="{35B1B1E9-842F-44BC-40BE-DA1D83D42A58}"/>
              </a:ext>
            </a:extLst>
          </p:cNvPr>
          <p:cNvSpPr>
            <a:spLocks noGrp="1"/>
          </p:cNvSpPr>
          <p:nvPr>
            <p:ph type="sldNum" sz="quarter" idx="5"/>
          </p:nvPr>
        </p:nvSpPr>
        <p:spPr/>
        <p:txBody>
          <a:bodyPr/>
          <a:lstStyle/>
          <a:p>
            <a:fld id="{0755985F-D70B-4930-928C-0F15134F34AA}" type="slidenum">
              <a:rPr lang="en-US" smtClean="0"/>
              <a:t>11</a:t>
            </a:fld>
            <a:endParaRPr lang="en-US"/>
          </a:p>
        </p:txBody>
      </p:sp>
    </p:spTree>
    <p:extLst>
      <p:ext uri="{BB962C8B-B14F-4D97-AF65-F5344CB8AC3E}">
        <p14:creationId xmlns:p14="http://schemas.microsoft.com/office/powerpoint/2010/main" val="4124405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F3F5-1790-18F4-C739-AB070970D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62B25-CD43-7E2D-2870-64FB4798A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3C618-A06D-7559-4675-34FB411190BE}"/>
              </a:ext>
            </a:extLst>
          </p:cNvPr>
          <p:cNvSpPr>
            <a:spLocks noGrp="1"/>
          </p:cNvSpPr>
          <p:nvPr>
            <p:ph type="body" idx="1"/>
          </p:nvPr>
        </p:nvSpPr>
        <p:spPr/>
        <p:txBody>
          <a:bodyPr/>
          <a:lstStyle/>
          <a:p>
            <a:r>
              <a:rPr lang="en-US" b="1">
                <a:ea typeface="Calibri"/>
                <a:cs typeface="Calibri"/>
              </a:rPr>
              <a:t>Rachel</a:t>
            </a:r>
            <a:endParaRPr lang="en-US" b="1"/>
          </a:p>
          <a:p>
            <a:r>
              <a:rPr lang="en-US">
                <a:ea typeface="Calibri"/>
                <a:cs typeface="Calibri"/>
              </a:rPr>
              <a:t>The other side of a code of conduct is consequences for those that do not follow it.  </a:t>
            </a:r>
          </a:p>
          <a:p>
            <a:r>
              <a:rPr lang="en-US">
                <a:ea typeface="Calibri"/>
                <a:cs typeface="Calibri"/>
              </a:rPr>
              <a:t>Cover the what are the consequences mentioned below: </a:t>
            </a:r>
            <a:endParaRPr lang="en-US"/>
          </a:p>
          <a:p>
            <a:endParaRPr lang="en-US"/>
          </a:p>
          <a:p>
            <a:r>
              <a:rPr lang="en-US" b="1"/>
              <a:t>CONSEQUENCES </a:t>
            </a:r>
            <a:r>
              <a:rPr lang="en-US"/>
              <a:t>If I do not follow the Michigan 4-H Code of Conduct, I know that consequences may include any or all of the following: </a:t>
            </a:r>
            <a:endParaRPr lang="en-US">
              <a:ea typeface="Calibri"/>
              <a:cs typeface="Calibri"/>
            </a:endParaRPr>
          </a:p>
          <a:p>
            <a:r>
              <a:rPr lang="en-US"/>
              <a:t>• Having a discussion with 4-H adults such as staff and volunteers regarding my behavior and deciding what I can do to make up for any harm done </a:t>
            </a:r>
            <a:endParaRPr lang="en-US">
              <a:ea typeface="Calibri"/>
              <a:cs typeface="Calibri"/>
            </a:endParaRPr>
          </a:p>
          <a:p>
            <a:r>
              <a:rPr lang="en-US"/>
              <a:t>• Notification to my parents/guardians and appropriate staff members </a:t>
            </a:r>
            <a:endParaRPr lang="en-US">
              <a:ea typeface="Calibri"/>
              <a:cs typeface="Calibri"/>
            </a:endParaRPr>
          </a:p>
          <a:p>
            <a:r>
              <a:rPr lang="en-US"/>
              <a:t>• Dismissal from the 4-H event at my own expense and without any refund </a:t>
            </a:r>
            <a:endParaRPr lang="en-US">
              <a:ea typeface="Calibri"/>
              <a:cs typeface="Calibri"/>
            </a:endParaRPr>
          </a:p>
          <a:p>
            <a:r>
              <a:rPr lang="en-US"/>
              <a:t>• Not being allowed to participate in future 4-H events </a:t>
            </a:r>
            <a:endParaRPr lang="en-US">
              <a:ea typeface="Calibri"/>
              <a:cs typeface="Calibri"/>
            </a:endParaRPr>
          </a:p>
          <a:p>
            <a:r>
              <a:rPr lang="en-US"/>
              <a:t>• Paying for the financial cost of damages and repairs for damage or destruction of property </a:t>
            </a:r>
            <a:endParaRPr lang="en-US">
              <a:ea typeface="Calibri"/>
              <a:cs typeface="Calibri"/>
            </a:endParaRPr>
          </a:p>
          <a:p>
            <a:r>
              <a:rPr lang="en-US"/>
              <a:t>• Suspension or termination of my participation in the Michigan 4-H Youth Development Program </a:t>
            </a:r>
            <a:endParaRPr lang="en-US">
              <a:ea typeface="Calibri"/>
              <a:cs typeface="Calibri"/>
            </a:endParaRPr>
          </a:p>
          <a:p>
            <a:r>
              <a:rPr lang="en-US"/>
              <a:t>• Being released to the nearest law enforcement agency and/or proper authorities</a:t>
            </a:r>
            <a:endParaRPr lang="en-US">
              <a:ea typeface="Calibri"/>
              <a:cs typeface="Calibri"/>
            </a:endParaRPr>
          </a:p>
          <a:p>
            <a:endParaRPr lang="en-US">
              <a:ea typeface="Calibri"/>
              <a:cs typeface="Calibri"/>
            </a:endParaRPr>
          </a:p>
          <a:p>
            <a:endParaRPr lang="en-US"/>
          </a:p>
          <a:p>
            <a:r>
              <a:rPr lang="en-US"/>
              <a:t>They cannot do something that diminishes the event for others. It's fun but we take it seriously. If they follow the Code, they can have serious fun!</a:t>
            </a:r>
            <a:endParaRPr lang="en-US">
              <a:ea typeface="Calibri"/>
              <a:cs typeface="Calibri"/>
            </a:endParaRPr>
          </a:p>
        </p:txBody>
      </p:sp>
      <p:sp>
        <p:nvSpPr>
          <p:cNvPr id="4" name="Slide Number Placeholder 3">
            <a:extLst>
              <a:ext uri="{FF2B5EF4-FFF2-40B4-BE49-F238E27FC236}">
                <a16:creationId xmlns:a16="http://schemas.microsoft.com/office/drawing/2014/main" id="{8AFE1FA9-C328-2CE8-287B-B1A54CA6D11D}"/>
              </a:ext>
            </a:extLst>
          </p:cNvPr>
          <p:cNvSpPr>
            <a:spLocks noGrp="1"/>
          </p:cNvSpPr>
          <p:nvPr>
            <p:ph type="sldNum" sz="quarter" idx="5"/>
          </p:nvPr>
        </p:nvSpPr>
        <p:spPr/>
        <p:txBody>
          <a:bodyPr/>
          <a:lstStyle/>
          <a:p>
            <a:fld id="{0755985F-D70B-4930-928C-0F15134F34AA}" type="slidenum">
              <a:rPr lang="en-US" smtClean="0"/>
              <a:t>12</a:t>
            </a:fld>
            <a:endParaRPr lang="en-US"/>
          </a:p>
        </p:txBody>
      </p:sp>
    </p:spTree>
    <p:extLst>
      <p:ext uri="{BB962C8B-B14F-4D97-AF65-F5344CB8AC3E}">
        <p14:creationId xmlns:p14="http://schemas.microsoft.com/office/powerpoint/2010/main" val="348011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D7A26-2677-437B-6FFC-3339290B6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B6309-6E72-B7AB-DBA9-4C795976A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6F905-D353-1E8A-3AB8-426D3B18B96D}"/>
              </a:ext>
            </a:extLst>
          </p:cNvPr>
          <p:cNvSpPr>
            <a:spLocks noGrp="1"/>
          </p:cNvSpPr>
          <p:nvPr>
            <p:ph type="body" idx="1"/>
          </p:nvPr>
        </p:nvSpPr>
        <p:spPr/>
        <p:txBody>
          <a:bodyPr/>
          <a:lstStyle/>
          <a:p>
            <a:r>
              <a:rPr lang="en-US" b="1">
                <a:ea typeface="Calibri"/>
                <a:cs typeface="Calibri"/>
              </a:rPr>
              <a:t>Rachel</a:t>
            </a:r>
            <a:endParaRPr lang="en-US" b="1"/>
          </a:p>
          <a:p>
            <a:r>
              <a:rPr lang="en-US">
                <a:ea typeface="Calibri"/>
                <a:cs typeface="Calibri"/>
              </a:rPr>
              <a:t>The other side of a code of conduct is consequences for those that do not follow it.  </a:t>
            </a:r>
          </a:p>
          <a:p>
            <a:r>
              <a:rPr lang="en-US">
                <a:ea typeface="Calibri"/>
                <a:cs typeface="Calibri"/>
              </a:rPr>
              <a:t>Cover the what are the consequences mentioned below: </a:t>
            </a:r>
            <a:endParaRPr lang="en-US"/>
          </a:p>
          <a:p>
            <a:endParaRPr lang="en-US"/>
          </a:p>
          <a:p>
            <a:r>
              <a:rPr lang="en-US" b="1"/>
              <a:t>CONSEQUENCES </a:t>
            </a:r>
            <a:r>
              <a:rPr lang="en-US"/>
              <a:t>If I do not follow the Michigan 4-H Code of Conduct, I know that consequences may include any or all of the following: </a:t>
            </a:r>
            <a:endParaRPr lang="en-US">
              <a:ea typeface="Calibri"/>
              <a:cs typeface="Calibri"/>
            </a:endParaRPr>
          </a:p>
          <a:p>
            <a:r>
              <a:rPr lang="en-US"/>
              <a:t>• Having a discussion with 4-H adults such as staff and volunteers regarding my behavior and deciding what I can do to make up for any harm done </a:t>
            </a:r>
            <a:endParaRPr lang="en-US">
              <a:ea typeface="Calibri"/>
              <a:cs typeface="Calibri"/>
            </a:endParaRPr>
          </a:p>
          <a:p>
            <a:r>
              <a:rPr lang="en-US"/>
              <a:t>• Notification to my parents/guardians and appropriate staff members </a:t>
            </a:r>
            <a:endParaRPr lang="en-US">
              <a:ea typeface="Calibri"/>
              <a:cs typeface="Calibri"/>
            </a:endParaRPr>
          </a:p>
          <a:p>
            <a:r>
              <a:rPr lang="en-US"/>
              <a:t>• Dismissal from the 4-H event at my own expense and without any refund </a:t>
            </a:r>
            <a:endParaRPr lang="en-US">
              <a:ea typeface="Calibri"/>
              <a:cs typeface="Calibri"/>
            </a:endParaRPr>
          </a:p>
          <a:p>
            <a:r>
              <a:rPr lang="en-US"/>
              <a:t>• Not being allowed to participate in future 4-H events </a:t>
            </a:r>
            <a:endParaRPr lang="en-US">
              <a:ea typeface="Calibri"/>
              <a:cs typeface="Calibri"/>
            </a:endParaRPr>
          </a:p>
          <a:p>
            <a:r>
              <a:rPr lang="en-US"/>
              <a:t>• Paying for the financial cost of damages and repairs for damage or destruction of property </a:t>
            </a:r>
            <a:endParaRPr lang="en-US">
              <a:ea typeface="Calibri"/>
              <a:cs typeface="Calibri"/>
            </a:endParaRPr>
          </a:p>
          <a:p>
            <a:r>
              <a:rPr lang="en-US"/>
              <a:t>• Suspension or termination of my participation in the Michigan 4-H Youth Development Program </a:t>
            </a:r>
            <a:endParaRPr lang="en-US">
              <a:ea typeface="Calibri"/>
              <a:cs typeface="Calibri"/>
            </a:endParaRPr>
          </a:p>
          <a:p>
            <a:r>
              <a:rPr lang="en-US"/>
              <a:t>• Being released to the nearest law enforcement agency and/or proper authorities</a:t>
            </a:r>
            <a:endParaRPr lang="en-US">
              <a:ea typeface="Calibri"/>
              <a:cs typeface="Calibri"/>
            </a:endParaRPr>
          </a:p>
          <a:p>
            <a:endParaRPr lang="en-US">
              <a:ea typeface="Calibri"/>
              <a:cs typeface="Calibri"/>
            </a:endParaRPr>
          </a:p>
          <a:p>
            <a:endParaRPr lang="en-US"/>
          </a:p>
          <a:p>
            <a:r>
              <a:rPr lang="en-US"/>
              <a:t>They cannot do something that diminishes the event for others. It's fun but we take it seriously. If they follow the Code, they can have serious fun!</a:t>
            </a:r>
            <a:endParaRPr lang="en-US">
              <a:ea typeface="Calibri"/>
              <a:cs typeface="Calibri"/>
            </a:endParaRPr>
          </a:p>
        </p:txBody>
      </p:sp>
      <p:sp>
        <p:nvSpPr>
          <p:cNvPr id="4" name="Slide Number Placeholder 3">
            <a:extLst>
              <a:ext uri="{FF2B5EF4-FFF2-40B4-BE49-F238E27FC236}">
                <a16:creationId xmlns:a16="http://schemas.microsoft.com/office/drawing/2014/main" id="{640B6B61-FFF3-E1A0-1F46-A7ABD5BD9A61}"/>
              </a:ext>
            </a:extLst>
          </p:cNvPr>
          <p:cNvSpPr>
            <a:spLocks noGrp="1"/>
          </p:cNvSpPr>
          <p:nvPr>
            <p:ph type="sldNum" sz="quarter" idx="5"/>
          </p:nvPr>
        </p:nvSpPr>
        <p:spPr/>
        <p:txBody>
          <a:bodyPr/>
          <a:lstStyle/>
          <a:p>
            <a:fld id="{0755985F-D70B-4930-928C-0F15134F34AA}" type="slidenum">
              <a:rPr lang="en-US" smtClean="0"/>
              <a:t>13</a:t>
            </a:fld>
            <a:endParaRPr lang="en-US"/>
          </a:p>
        </p:txBody>
      </p:sp>
    </p:spTree>
    <p:extLst>
      <p:ext uri="{BB962C8B-B14F-4D97-AF65-F5344CB8AC3E}">
        <p14:creationId xmlns:p14="http://schemas.microsoft.com/office/powerpoint/2010/main" val="388643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unsplash.com/" TargetMode="External"/><Relationship Id="rId3" Type="http://schemas.openxmlformats.org/officeDocument/2006/relationships/hyperlink" Target="http://www.freeimages.com/" TargetMode="External"/><Relationship Id="rId7" Type="http://schemas.openxmlformats.org/officeDocument/2006/relationships/hyperlink" Target="https://stocksnap.io/" TargetMode="External"/><Relationship Id="rId2" Type="http://schemas.openxmlformats.org/officeDocument/2006/relationships/hyperlink" Target="https://www.flickr.com/photos/30579354@N07/" TargetMode="External"/><Relationship Id="rId1" Type="http://schemas.openxmlformats.org/officeDocument/2006/relationships/slideMaster" Target="../slideMasters/slideMaster2.xml"/><Relationship Id="rId6" Type="http://schemas.openxmlformats.org/officeDocument/2006/relationships/hyperlink" Target="https://pixabay.com/" TargetMode="External"/><Relationship Id="rId5" Type="http://schemas.openxmlformats.org/officeDocument/2006/relationships/hyperlink" Target="https://www.pexels.com/" TargetMode="External"/><Relationship Id="rId4" Type="http://schemas.openxmlformats.org/officeDocument/2006/relationships/hyperlink" Target="http://www.morguefile.com/"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6236-7EC6-8240-A796-D3CB2F82E120}"/>
              </a:ext>
            </a:extLst>
          </p:cNvPr>
          <p:cNvSpPr>
            <a:spLocks noGrp="1"/>
          </p:cNvSpPr>
          <p:nvPr>
            <p:ph type="ctrTitle" hasCustomPrompt="1"/>
          </p:nvPr>
        </p:nvSpPr>
        <p:spPr>
          <a:xfrm>
            <a:off x="1524000" y="1122363"/>
            <a:ext cx="9144000" cy="2387600"/>
          </a:xfrm>
        </p:spPr>
        <p:txBody>
          <a:bodyPr anchor="b">
            <a:normAutofit/>
          </a:bodyPr>
          <a:lstStyle>
            <a:lvl1pPr algn="ctr">
              <a:defRPr sz="4800"/>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F84B8222-73DB-814A-A7BA-C37690871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D90EA5-8EFB-8F41-BBE0-07C15B0C4485}"/>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5" name="Footer Placeholder 4">
            <a:extLst>
              <a:ext uri="{FF2B5EF4-FFF2-40B4-BE49-F238E27FC236}">
                <a16:creationId xmlns:a16="http://schemas.microsoft.com/office/drawing/2014/main" id="{9EB6A072-4930-534E-B13C-9E9371250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19497-6476-AE49-8294-E41820E8D170}"/>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3034123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4086-5781-7540-9A08-DB4EF2024FD0}"/>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CC74B5-98D4-1D45-B808-9D6BE86BC1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91A67-0966-EF4E-9384-EFD4BFC0D4C0}"/>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5" name="Footer Placeholder 4">
            <a:extLst>
              <a:ext uri="{FF2B5EF4-FFF2-40B4-BE49-F238E27FC236}">
                <a16:creationId xmlns:a16="http://schemas.microsoft.com/office/drawing/2014/main" id="{4EB85CA5-A212-B84D-9339-9CB6ADFAE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82CA7-214B-394D-AC3F-489031F5E2F4}"/>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3007822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9B781B-CCC4-E74F-92BF-0155692C0807}"/>
              </a:ext>
            </a:extLst>
          </p:cNvPr>
          <p:cNvSpPr>
            <a:spLocks noGrp="1"/>
          </p:cNvSpPr>
          <p:nvPr>
            <p:ph type="title" orient="vert" hasCustomPrompt="1"/>
          </p:nvPr>
        </p:nvSpPr>
        <p:spPr>
          <a:xfrm>
            <a:off x="8724900" y="904461"/>
            <a:ext cx="2628900" cy="527250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410FD4-F89E-9242-94C8-147FF59AED48}"/>
              </a:ext>
            </a:extLst>
          </p:cNvPr>
          <p:cNvSpPr>
            <a:spLocks noGrp="1"/>
          </p:cNvSpPr>
          <p:nvPr>
            <p:ph type="body" orient="vert" idx="1"/>
          </p:nvPr>
        </p:nvSpPr>
        <p:spPr>
          <a:xfrm>
            <a:off x="838200" y="904459"/>
            <a:ext cx="7734300" cy="52725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915C9-00F9-2549-A0DD-9BBB867A1CC8}"/>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5" name="Footer Placeholder 4">
            <a:extLst>
              <a:ext uri="{FF2B5EF4-FFF2-40B4-BE49-F238E27FC236}">
                <a16:creationId xmlns:a16="http://schemas.microsoft.com/office/drawing/2014/main" id="{563BCD20-5CA9-E14C-B6B3-57BF16059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61504-FFDF-4E44-9D97-D1BD6CE41A39}"/>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3238094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988F0A-3E53-C345-9AED-B0C0B70592E3}"/>
              </a:ext>
            </a:extLst>
          </p:cNvPr>
          <p:cNvSpPr txBox="1"/>
          <p:nvPr userDrawn="1"/>
        </p:nvSpPr>
        <p:spPr>
          <a:xfrm>
            <a:off x="150312" y="348938"/>
            <a:ext cx="11912252" cy="523220"/>
          </a:xfrm>
          <a:prstGeom prst="rect">
            <a:avLst/>
          </a:prstGeom>
          <a:noFill/>
        </p:spPr>
        <p:txBody>
          <a:bodyPr wrap="square" rtlCol="0">
            <a:spAutoFit/>
          </a:bodyPr>
          <a:lstStyle/>
          <a:p>
            <a:pPr algn="ctr"/>
            <a:r>
              <a:rPr lang="en-US" sz="2800" b="1">
                <a:solidFill>
                  <a:srgbClr val="004432"/>
                </a:solidFill>
                <a:latin typeface="Arial" panose="020B0604020202020204" pitchFamily="34" charset="0"/>
                <a:cs typeface="Arial" panose="020B0604020202020204" pitchFamily="34" charset="0"/>
              </a:rPr>
              <a:t>TEMPLATE INSTRUCTIONS</a:t>
            </a:r>
          </a:p>
        </p:txBody>
      </p:sp>
      <p:cxnSp>
        <p:nvCxnSpPr>
          <p:cNvPr id="9" name="Straight Connector 8">
            <a:extLst>
              <a:ext uri="{FF2B5EF4-FFF2-40B4-BE49-F238E27FC236}">
                <a16:creationId xmlns:a16="http://schemas.microsoft.com/office/drawing/2014/main" id="{A1B83D55-CC07-A04B-8A59-2762EE22B3C7}"/>
              </a:ext>
            </a:extLst>
          </p:cNvPr>
          <p:cNvCxnSpPr/>
          <p:nvPr userDrawn="1"/>
        </p:nvCxnSpPr>
        <p:spPr>
          <a:xfrm>
            <a:off x="150312" y="872158"/>
            <a:ext cx="11912252" cy="0"/>
          </a:xfrm>
          <a:prstGeom prst="line">
            <a:avLst/>
          </a:prstGeom>
          <a:ln w="28575">
            <a:solidFill>
              <a:srgbClr val="8CA74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07F478B-590E-FA4C-B085-98DD304DD468}"/>
              </a:ext>
            </a:extLst>
          </p:cNvPr>
          <p:cNvSpPr txBox="1"/>
          <p:nvPr userDrawn="1"/>
        </p:nvSpPr>
        <p:spPr>
          <a:xfrm>
            <a:off x="954066" y="1194192"/>
            <a:ext cx="1028386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a:solidFill>
                  <a:schemeClr val="tx1"/>
                </a:solidFill>
                <a:effectLst/>
                <a:latin typeface="Arial" panose="020B0604020202020204" pitchFamily="34" charset="0"/>
                <a:ea typeface="+mn-ea"/>
                <a:cs typeface="Arial" panose="020B0604020202020204" pitchFamily="34" charset="0"/>
              </a:rPr>
              <a:t>This template is designed to help you produce an MSU Extension-branded PowerPoint presentation. You can choose from three different color combinations (the fourth option is 4-H–specific).</a:t>
            </a:r>
          </a:p>
          <a:p>
            <a:endParaRPr lang="en-US"/>
          </a:p>
        </p:txBody>
      </p:sp>
      <p:sp>
        <p:nvSpPr>
          <p:cNvPr id="12" name="Rectangle 11">
            <a:extLst>
              <a:ext uri="{FF2B5EF4-FFF2-40B4-BE49-F238E27FC236}">
                <a16:creationId xmlns:a16="http://schemas.microsoft.com/office/drawing/2014/main" id="{B75FF1BA-9337-E341-8532-161C06CF3415}"/>
              </a:ext>
            </a:extLst>
          </p:cNvPr>
          <p:cNvSpPr/>
          <p:nvPr userDrawn="1"/>
        </p:nvSpPr>
        <p:spPr>
          <a:xfrm>
            <a:off x="954065" y="1794356"/>
            <a:ext cx="9680531" cy="400110"/>
          </a:xfrm>
          <a:prstGeom prst="rect">
            <a:avLst/>
          </a:prstGeom>
        </p:spPr>
        <p:txBody>
          <a:bodyPr wrap="square">
            <a:spAutoFit/>
          </a:bodyPr>
          <a:lstStyle/>
          <a:p>
            <a:r>
              <a:rPr lang="en-US" sz="2000" b="1" i="1" kern="1200">
                <a:solidFill>
                  <a:schemeClr val="tx1"/>
                </a:solidFill>
                <a:effectLst/>
                <a:latin typeface="+mn-lt"/>
                <a:ea typeface="+mn-ea"/>
                <a:cs typeface="+mn-cs"/>
              </a:rPr>
              <a:t>Please read the whole instruction sheet before you start adding content to the template.</a:t>
            </a:r>
            <a:endParaRPr lang="en-US" sz="2000" kern="1200">
              <a:solidFill>
                <a:schemeClr val="tx1"/>
              </a:solidFill>
              <a:effectLst/>
              <a:latin typeface="+mn-lt"/>
              <a:ea typeface="+mn-ea"/>
              <a:cs typeface="+mn-cs"/>
            </a:endParaRPr>
          </a:p>
        </p:txBody>
      </p:sp>
      <p:sp>
        <p:nvSpPr>
          <p:cNvPr id="13" name="TextBox 12">
            <a:extLst>
              <a:ext uri="{FF2B5EF4-FFF2-40B4-BE49-F238E27FC236}">
                <a16:creationId xmlns:a16="http://schemas.microsoft.com/office/drawing/2014/main" id="{5B91EF4D-C060-CC4C-BC6D-E915ABEDAE7A}"/>
              </a:ext>
            </a:extLst>
          </p:cNvPr>
          <p:cNvSpPr txBox="1"/>
          <p:nvPr userDrawn="1"/>
        </p:nvSpPr>
        <p:spPr>
          <a:xfrm>
            <a:off x="1135693" y="2378609"/>
            <a:ext cx="9920614" cy="4462760"/>
          </a:xfrm>
          <a:prstGeom prst="rect">
            <a:avLst/>
          </a:prstGeom>
          <a:noFill/>
        </p:spPr>
        <p:txBody>
          <a:bodyPr wrap="square" rtlCol="0">
            <a:spAutoFit/>
          </a:bodyPr>
          <a:lstStyle/>
          <a:p>
            <a:pPr marL="228600" lvl="0" indent="-228600">
              <a:buFont typeface="+mj-lt"/>
              <a:buAutoNum type="arabicPeriod"/>
            </a:pPr>
            <a:r>
              <a:rPr lang="en-US" sz="1400" kern="1200">
                <a:solidFill>
                  <a:schemeClr val="tx1"/>
                </a:solidFill>
                <a:effectLst/>
                <a:latin typeface="Arial" panose="020B0604020202020204" pitchFamily="34" charset="0"/>
                <a:ea typeface="+mn-ea"/>
                <a:cs typeface="Arial" panose="020B0604020202020204" pitchFamily="34" charset="0"/>
              </a:rPr>
              <a:t>After you open this template but before you start adding content, save the file with a project-specific new name so you’ll still have the blank template on your computer to use for future projects.</a:t>
            </a:r>
          </a:p>
          <a:p>
            <a:pPr marL="228600" lvl="0" indent="-228600">
              <a:buFont typeface="+mj-lt"/>
              <a:buAutoNum type="arabicPeriod"/>
            </a:pPr>
            <a:r>
              <a:rPr lang="en-US" sz="1400" kern="1200">
                <a:solidFill>
                  <a:schemeClr val="tx1"/>
                </a:solidFill>
                <a:effectLst/>
                <a:latin typeface="Arial" panose="020B0604020202020204" pitchFamily="34" charset="0"/>
                <a:ea typeface="+mn-ea"/>
                <a:cs typeface="Arial" panose="020B0604020202020204" pitchFamily="34" charset="0"/>
              </a:rPr>
              <a:t>Add your own photos or download and add photos from the MSU ANR Communications photo library (</a:t>
            </a:r>
            <a:r>
              <a:rPr lang="en-US" sz="1400" u="sng" kern="1200">
                <a:solidFill>
                  <a:schemeClr val="tx1"/>
                </a:solidFill>
                <a:effectLst/>
                <a:latin typeface="Arial" panose="020B0604020202020204" pitchFamily="34" charset="0"/>
                <a:ea typeface="+mn-ea"/>
                <a:cs typeface="Arial" panose="020B0604020202020204" pitchFamily="34" charset="0"/>
                <a:hlinkClick r:id="rId2"/>
              </a:rPr>
              <a:t>https://www.flickr.com/photos/30579354@N07/</a:t>
            </a:r>
            <a:r>
              <a:rPr lang="en-US" sz="1400" kern="1200">
                <a:solidFill>
                  <a:schemeClr val="tx1"/>
                </a:solidFill>
                <a:effectLst/>
                <a:latin typeface="Arial" panose="020B0604020202020204" pitchFamily="34" charset="0"/>
                <a:ea typeface="+mn-ea"/>
                <a:cs typeface="Arial" panose="020B0604020202020204" pitchFamily="34" charset="0"/>
              </a:rPr>
              <a:t>) or another website that offers royalty-free photos. (Be sure to check any such site’s terms of use, copyright, photo credit, and fee information.) Common royalty-free photo sites include:</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FreeImages</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3"/>
              </a:rPr>
              <a:t>www.freeimages.com</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Morguefile</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4"/>
              </a:rPr>
              <a:t>www.morguefile.com</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Pexels</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5"/>
              </a:rPr>
              <a:t>https://www.pexels.com/</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Pixabay</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6"/>
              </a:rPr>
              <a:t>https://pixabay.com/</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StockSnap</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7"/>
              </a:rPr>
              <a:t>https://stocksnap.io/</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Unsplash</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8"/>
              </a:rPr>
              <a:t>https://unsplash.com</a:t>
            </a:r>
            <a:r>
              <a:rPr lang="en-US" sz="1400" kern="120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startAt="3"/>
            </a:pPr>
            <a:r>
              <a:rPr lang="en-US" sz="1400" kern="1200">
                <a:solidFill>
                  <a:schemeClr val="tx1"/>
                </a:solidFill>
                <a:effectLst/>
                <a:latin typeface="Arial" panose="020B0604020202020204" pitchFamily="34" charset="0"/>
                <a:ea typeface="+mn-ea"/>
                <a:cs typeface="Arial" panose="020B0604020202020204" pitchFamily="34" charset="0"/>
              </a:rPr>
              <a:t>To add a photo or other graphic image:</a:t>
            </a:r>
          </a:p>
          <a:p>
            <a:pPr marL="349250" indent="-117475">
              <a:buFont typeface="Arial" panose="020B0604020202020204" pitchFamily="34" charset="0"/>
              <a:buChar char="•"/>
              <a:tabLst/>
            </a:pPr>
            <a:r>
              <a:rPr lang="en-US" sz="1400" kern="1200">
                <a:solidFill>
                  <a:schemeClr val="tx1"/>
                </a:solidFill>
                <a:effectLst/>
                <a:latin typeface="Arial" panose="020B0604020202020204" pitchFamily="34" charset="0"/>
                <a:ea typeface="+mn-ea"/>
                <a:cs typeface="Arial" panose="020B0604020202020204" pitchFamily="34" charset="0"/>
              </a:rPr>
              <a:t>Click the image icon in the center of a blank “Insert Photo Here” box. Find and select the image on   </a:t>
            </a:r>
            <a:br>
              <a:rPr lang="en-US" sz="1400" kern="1200">
                <a:solidFill>
                  <a:schemeClr val="tx1"/>
                </a:solidFill>
                <a:effectLst/>
                <a:latin typeface="Arial" panose="020B0604020202020204" pitchFamily="34" charset="0"/>
                <a:ea typeface="+mn-ea"/>
                <a:cs typeface="Arial" panose="020B0604020202020204" pitchFamily="34" charset="0"/>
              </a:rPr>
            </a:br>
            <a:r>
              <a:rPr lang="en-US" sz="1400" kern="1200">
                <a:solidFill>
                  <a:schemeClr val="tx1"/>
                </a:solidFill>
                <a:effectLst/>
                <a:latin typeface="Arial" panose="020B0604020202020204" pitchFamily="34" charset="0"/>
                <a:ea typeface="+mn-ea"/>
                <a:cs typeface="Arial" panose="020B0604020202020204" pitchFamily="34" charset="0"/>
              </a:rPr>
              <a:t> your computer, then click “Open.” The photo will load into the box. </a:t>
            </a:r>
          </a:p>
          <a:p>
            <a:pPr marL="349250" indent="-117475">
              <a:buFont typeface="Arial" panose="020B0604020202020204" pitchFamily="34" charset="0"/>
              <a:buChar char="•"/>
              <a:tabLst/>
            </a:pPr>
            <a:r>
              <a:rPr lang="en-US" sz="1400" kern="1200">
                <a:solidFill>
                  <a:schemeClr val="tx1"/>
                </a:solidFill>
                <a:effectLst/>
                <a:latin typeface="Arial" panose="020B0604020202020204" pitchFamily="34" charset="0"/>
                <a:ea typeface="+mn-ea"/>
                <a:cs typeface="Arial" panose="020B0604020202020204" pitchFamily="34" charset="0"/>
              </a:rPr>
              <a:t>Click anywhere else in the photo box. Drag a photo from your computer into the template. The photo </a:t>
            </a:r>
            <a:br>
              <a:rPr lang="en-US" sz="1400" kern="1200">
                <a:solidFill>
                  <a:schemeClr val="tx1"/>
                </a:solidFill>
                <a:effectLst/>
                <a:latin typeface="Arial" panose="020B0604020202020204" pitchFamily="34" charset="0"/>
                <a:ea typeface="+mn-ea"/>
                <a:cs typeface="Arial" panose="020B0604020202020204" pitchFamily="34" charset="0"/>
              </a:rPr>
            </a:br>
            <a:r>
              <a:rPr lang="en-US" sz="1400" kern="1200">
                <a:solidFill>
                  <a:schemeClr val="tx1"/>
                </a:solidFill>
                <a:effectLst/>
                <a:latin typeface="Arial" panose="020B0604020202020204" pitchFamily="34" charset="0"/>
                <a:ea typeface="+mn-ea"/>
                <a:cs typeface="Arial" panose="020B0604020202020204" pitchFamily="34" charset="0"/>
              </a:rPr>
              <a:t> will load into the box.</a:t>
            </a:r>
          </a:p>
          <a:p>
            <a:pPr marL="228600" lvl="0" indent="-228600">
              <a:buFont typeface="+mj-lt"/>
              <a:buAutoNum type="arabicPeriod" startAt="4"/>
            </a:pPr>
            <a:r>
              <a:rPr lang="en-US" sz="1400" kern="1200">
                <a:solidFill>
                  <a:schemeClr val="tx1"/>
                </a:solidFill>
                <a:effectLst/>
                <a:latin typeface="Arial" panose="020B0604020202020204" pitchFamily="34" charset="0"/>
                <a:ea typeface="+mn-ea"/>
                <a:cs typeface="Arial" panose="020B0604020202020204" pitchFamily="34" charset="0"/>
              </a:rPr>
              <a:t>To edit a photo in the template, click on it and use the “Picture Format” tools to crop, resize, reposition, or even replace it. </a:t>
            </a:r>
          </a:p>
          <a:p>
            <a:pPr marL="228600" lvl="0" indent="-228600">
              <a:buFont typeface="+mj-lt"/>
              <a:buAutoNum type="arabicPeriod" startAt="4"/>
            </a:pPr>
            <a:r>
              <a:rPr lang="en-US" sz="1400" kern="1200">
                <a:solidFill>
                  <a:schemeClr val="tx1"/>
                </a:solidFill>
                <a:effectLst/>
                <a:latin typeface="Arial" panose="020B0604020202020204" pitchFamily="34" charset="0"/>
                <a:ea typeface="+mn-ea"/>
                <a:cs typeface="Arial" panose="020B0604020202020204" pitchFamily="34" charset="0"/>
              </a:rPr>
              <a:t>When you’ve finished your presentation, delete any unneeded pages from the template. Do not delete the AND JUSTICE FOR ALL slide at the end. Save the file.</a:t>
            </a:r>
          </a:p>
          <a:p>
            <a:endParaRPr lang="en-US"/>
          </a:p>
        </p:txBody>
      </p:sp>
    </p:spTree>
    <p:extLst>
      <p:ext uri="{BB962C8B-B14F-4D97-AF65-F5344CB8AC3E}">
        <p14:creationId xmlns:p14="http://schemas.microsoft.com/office/powerpoint/2010/main" val="3464201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EA93B-AAB0-334B-B922-03FC68A74E9B}" type="datetimeFigureOut">
              <a:rPr lang="en-US" smtClean="0"/>
              <a:pPr/>
              <a:t>5/27/2026</a:t>
            </a:fld>
            <a:endParaRPr lang="en-US"/>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15C2571C-F751-A443-A652-AB59BF56797A}" type="slidenum">
              <a:rPr lang="en-US" smtClean="0"/>
              <a:pPr/>
              <a:t>‹#›</a:t>
            </a:fld>
            <a:endParaRPr lang="en-US"/>
          </a:p>
        </p:txBody>
      </p:sp>
    </p:spTree>
    <p:extLst>
      <p:ext uri="{BB962C8B-B14F-4D97-AF65-F5344CB8AC3E}">
        <p14:creationId xmlns:p14="http://schemas.microsoft.com/office/powerpoint/2010/main" val="394727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463D-27DD-B642-9573-0CE132E8C793}"/>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0E880D-3199-2341-B4E8-0389DA2B95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87600-ECD7-B540-A8DD-5DE7F5F63BB5}"/>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5" name="Footer Placeholder 4">
            <a:extLst>
              <a:ext uri="{FF2B5EF4-FFF2-40B4-BE49-F238E27FC236}">
                <a16:creationId xmlns:a16="http://schemas.microsoft.com/office/drawing/2014/main" id="{E4C5B56D-5DDA-E349-845B-56BADC470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7C50C-EAE9-2945-A056-1BB1A93DFB12}"/>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317680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1FE1-3269-2641-AE82-7058C1F43352}"/>
              </a:ext>
            </a:extLst>
          </p:cNvPr>
          <p:cNvSpPr>
            <a:spLocks noGrp="1"/>
          </p:cNvSpPr>
          <p:nvPr>
            <p:ph type="title" hasCustomPrompt="1"/>
          </p:nvPr>
        </p:nvSpPr>
        <p:spPr>
          <a:xfrm>
            <a:off x="831850" y="1441382"/>
            <a:ext cx="10515600"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BA4BE3A3-F0AC-A84E-AF56-20959B318359}"/>
              </a:ext>
            </a:extLst>
          </p:cNvPr>
          <p:cNvSpPr>
            <a:spLocks noGrp="1"/>
          </p:cNvSpPr>
          <p:nvPr>
            <p:ph type="body" idx="1"/>
          </p:nvPr>
        </p:nvSpPr>
        <p:spPr>
          <a:xfrm>
            <a:off x="831850" y="432110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BD56CF-280C-104A-826C-870BFC3991B0}"/>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5" name="Footer Placeholder 4">
            <a:extLst>
              <a:ext uri="{FF2B5EF4-FFF2-40B4-BE49-F238E27FC236}">
                <a16:creationId xmlns:a16="http://schemas.microsoft.com/office/drawing/2014/main" id="{32359BAB-F8EC-5249-84AC-C023DE3DB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56091-C7FE-3C48-B304-3542532F048A}"/>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153714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F0B1-8FD1-4A4D-9A0D-C6CC11AFBA10}"/>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558DB-642A-A24C-B9F6-8F2A2AC23F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BEC0D-7BC9-8F45-9945-52FE61C9A2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105276-EAA8-FC44-BE6B-FCAD3E50F9BF}"/>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6" name="Footer Placeholder 5">
            <a:extLst>
              <a:ext uri="{FF2B5EF4-FFF2-40B4-BE49-F238E27FC236}">
                <a16:creationId xmlns:a16="http://schemas.microsoft.com/office/drawing/2014/main" id="{3AF8EB79-B09C-DD4B-9767-8070FD799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93BE4-B087-2F4A-8AD1-0EBE3C7FCB82}"/>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321293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3E70-D62A-E946-BCBB-58536136DFB1}"/>
              </a:ext>
            </a:extLst>
          </p:cNvPr>
          <p:cNvSpPr>
            <a:spLocks noGrp="1"/>
          </p:cNvSpPr>
          <p:nvPr>
            <p:ph type="title" hasCustomPrompt="1"/>
          </p:nvPr>
        </p:nvSpPr>
        <p:spPr>
          <a:xfrm>
            <a:off x="839788" y="866776"/>
            <a:ext cx="10515600" cy="733424"/>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F599AB-F631-EB4A-AAD2-24EFD6EE68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3DF948-5EDE-1D4E-9ADC-1E516B67D4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4A5820-E756-8A4D-B41C-D701DFC065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8CF583-03B8-BE4C-AF66-7172506931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360DB0-A1C7-854B-8421-A44D5B39F2F6}"/>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8" name="Footer Placeholder 7">
            <a:extLst>
              <a:ext uri="{FF2B5EF4-FFF2-40B4-BE49-F238E27FC236}">
                <a16:creationId xmlns:a16="http://schemas.microsoft.com/office/drawing/2014/main" id="{559FFD20-B50B-264E-96FC-2D1F174F9A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E699A-5F19-5D47-9DC1-5D2429BFB979}"/>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16031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6C143-8098-0043-9BB2-0313C78236C6}"/>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B0A74B-28DC-7940-8BBF-71D39BD666FC}"/>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4" name="Footer Placeholder 3">
            <a:extLst>
              <a:ext uri="{FF2B5EF4-FFF2-40B4-BE49-F238E27FC236}">
                <a16:creationId xmlns:a16="http://schemas.microsoft.com/office/drawing/2014/main" id="{BEDB5901-23F7-AD40-B604-91B175922C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78A74-BBE8-C042-B521-8BDBEB91D1D9}"/>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174625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A74E2-753E-EF43-96A3-99F3D2C0DF02}"/>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3" name="Footer Placeholder 2">
            <a:extLst>
              <a:ext uri="{FF2B5EF4-FFF2-40B4-BE49-F238E27FC236}">
                <a16:creationId xmlns:a16="http://schemas.microsoft.com/office/drawing/2014/main" id="{7B528F85-7B9F-C74A-BF72-9F2B042693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DC3ABD-8545-C346-B423-C7499A345A71}"/>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375604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4973-E449-0045-B7DB-2CE68B814C59}"/>
              </a:ext>
            </a:extLst>
          </p:cNvPr>
          <p:cNvSpPr>
            <a:spLocks noGrp="1"/>
          </p:cNvSpPr>
          <p:nvPr>
            <p:ph type="title" hasCustomPrompt="1"/>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8A5344-4E72-514D-AC65-B8217705B4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24815D-9AF4-DF49-BD73-61B0CC0DB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EC75B-7BCE-BE4B-85F9-946D4417CCF1}"/>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6" name="Footer Placeholder 5">
            <a:extLst>
              <a:ext uri="{FF2B5EF4-FFF2-40B4-BE49-F238E27FC236}">
                <a16:creationId xmlns:a16="http://schemas.microsoft.com/office/drawing/2014/main" id="{3C28B7F8-F501-CD4F-A9D4-A342022AE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A1E1C-BF03-0649-A697-4A6D0F334F3D}"/>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51222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7A1C-0189-7449-8F45-CA3196B97CF7}"/>
              </a:ext>
            </a:extLst>
          </p:cNvPr>
          <p:cNvSpPr>
            <a:spLocks noGrp="1"/>
          </p:cNvSpPr>
          <p:nvPr>
            <p:ph type="title" hasCustomPrompt="1"/>
          </p:nvPr>
        </p:nvSpPr>
        <p:spPr>
          <a:xfrm>
            <a:off x="839788" y="987424"/>
            <a:ext cx="3932237" cy="10699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F0A813-E441-D94F-A28E-79D09566A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DD7847-3075-A142-A509-53F9EBF55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E42C9-0443-0244-86FC-6563629B3A22}"/>
              </a:ext>
            </a:extLst>
          </p:cNvPr>
          <p:cNvSpPr>
            <a:spLocks noGrp="1"/>
          </p:cNvSpPr>
          <p:nvPr>
            <p:ph type="dt" sz="half" idx="10"/>
          </p:nvPr>
        </p:nvSpPr>
        <p:spPr/>
        <p:txBody>
          <a:bodyPr/>
          <a:lstStyle/>
          <a:p>
            <a:fld id="{2C27AF5C-E769-854E-9366-CFB300545594}" type="datetimeFigureOut">
              <a:rPr lang="en-US" smtClean="0"/>
              <a:t>5/27/2026</a:t>
            </a:fld>
            <a:endParaRPr lang="en-US"/>
          </a:p>
        </p:txBody>
      </p:sp>
      <p:sp>
        <p:nvSpPr>
          <p:cNvPr id="6" name="Footer Placeholder 5">
            <a:extLst>
              <a:ext uri="{FF2B5EF4-FFF2-40B4-BE49-F238E27FC236}">
                <a16:creationId xmlns:a16="http://schemas.microsoft.com/office/drawing/2014/main" id="{BCA43FDE-B81C-4E40-A6D8-32D662E53A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E907F-C857-1B48-8F3D-5FFBCB015352}"/>
              </a:ext>
            </a:extLst>
          </p:cNvPr>
          <p:cNvSpPr>
            <a:spLocks noGrp="1"/>
          </p:cNvSpPr>
          <p:nvPr>
            <p:ph type="sldNum" sz="quarter" idx="12"/>
          </p:nvPr>
        </p:nvSpPr>
        <p:spPr/>
        <p:txBody>
          <a:bodyPr/>
          <a:lstStyle/>
          <a:p>
            <a:fld id="{E3A0C57F-B058-D243-964D-9C9CB76F70FA}" type="slidenum">
              <a:rPr lang="en-US" smtClean="0"/>
              <a:t>‹#›</a:t>
            </a:fld>
            <a:endParaRPr lang="en-US"/>
          </a:p>
        </p:txBody>
      </p:sp>
    </p:spTree>
    <p:extLst>
      <p:ext uri="{BB962C8B-B14F-4D97-AF65-F5344CB8AC3E}">
        <p14:creationId xmlns:p14="http://schemas.microsoft.com/office/powerpoint/2010/main" val="3515830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5182E3-5A04-CC43-8555-51039DB0531C}"/>
              </a:ext>
            </a:extLst>
          </p:cNvPr>
          <p:cNvSpPr>
            <a:spLocks noGrp="1"/>
          </p:cNvSpPr>
          <p:nvPr>
            <p:ph type="title"/>
          </p:nvPr>
        </p:nvSpPr>
        <p:spPr>
          <a:xfrm>
            <a:off x="838200" y="871855"/>
            <a:ext cx="10515600" cy="8853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C8597-D49C-414A-8184-209B74671376}"/>
              </a:ext>
            </a:extLst>
          </p:cNvPr>
          <p:cNvSpPr>
            <a:spLocks noGrp="1"/>
          </p:cNvSpPr>
          <p:nvPr>
            <p:ph type="body" idx="1"/>
          </p:nvPr>
        </p:nvSpPr>
        <p:spPr>
          <a:xfrm>
            <a:off x="838200" y="1821271"/>
            <a:ext cx="10515600" cy="43556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07973-BEAF-394F-98D4-C792059C7F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C27AF5C-E769-854E-9366-CFB300545594}" type="datetimeFigureOut">
              <a:rPr lang="en-US" smtClean="0"/>
              <a:pPr/>
              <a:t>5/27/2026</a:t>
            </a:fld>
            <a:endParaRPr lang="en-US"/>
          </a:p>
        </p:txBody>
      </p:sp>
      <p:sp>
        <p:nvSpPr>
          <p:cNvPr id="5" name="Footer Placeholder 4">
            <a:extLst>
              <a:ext uri="{FF2B5EF4-FFF2-40B4-BE49-F238E27FC236}">
                <a16:creationId xmlns:a16="http://schemas.microsoft.com/office/drawing/2014/main" id="{0AD0381A-715D-724B-BA1F-D8B34F208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Narrow" panose="020B0604020202020204" pitchFamily="34" charset="0"/>
                <a:cs typeface="Arial Narrow"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8F7F5C57-BA20-F244-A088-FF242308C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Narrow" panose="020B0604020202020204" pitchFamily="34" charset="0"/>
                <a:cs typeface="Arial Narrow" panose="020B0604020202020204" pitchFamily="34" charset="0"/>
              </a:defRPr>
            </a:lvl1pPr>
          </a:lstStyle>
          <a:p>
            <a:fld id="{E3A0C57F-B058-D243-964D-9C9CB76F70FA}" type="slidenum">
              <a:rPr lang="en-US" smtClean="0"/>
              <a:pPr/>
              <a:t>‹#›</a:t>
            </a:fld>
            <a:endParaRPr lang="en-US"/>
          </a:p>
        </p:txBody>
      </p:sp>
      <p:sp>
        <p:nvSpPr>
          <p:cNvPr id="7" name="Rectangle 6">
            <a:extLst>
              <a:ext uri="{FF2B5EF4-FFF2-40B4-BE49-F238E27FC236}">
                <a16:creationId xmlns:a16="http://schemas.microsoft.com/office/drawing/2014/main" id="{44D6412D-A2CB-4C48-B6F1-A15FBF1A35B3}"/>
              </a:ext>
            </a:extLst>
          </p:cNvPr>
          <p:cNvSpPr/>
          <p:nvPr userDrawn="1"/>
        </p:nvSpPr>
        <p:spPr>
          <a:xfrm>
            <a:off x="0" y="-77561"/>
            <a:ext cx="12192000" cy="885372"/>
          </a:xfrm>
          <a:prstGeom prst="rect">
            <a:avLst/>
          </a:prstGeom>
          <a:solidFill>
            <a:srgbClr val="009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4C5BA78-CD77-C54D-BD48-B1C095D24E6F}"/>
              </a:ext>
            </a:extLst>
          </p:cNvPr>
          <p:cNvPicPr>
            <a:picLocks noChangeAspect="1"/>
          </p:cNvPicPr>
          <p:nvPr userDrawn="1"/>
        </p:nvPicPr>
        <p:blipFill>
          <a:blip r:embed="rId13"/>
          <a:stretch>
            <a:fillRect/>
          </a:stretch>
        </p:blipFill>
        <p:spPr>
          <a:xfrm>
            <a:off x="152400" y="174897"/>
            <a:ext cx="3429000" cy="444500"/>
          </a:xfrm>
          <a:prstGeom prst="rect">
            <a:avLst/>
          </a:prstGeom>
        </p:spPr>
      </p:pic>
      <p:pic>
        <p:nvPicPr>
          <p:cNvPr id="10" name="Picture 9">
            <a:extLst>
              <a:ext uri="{FF2B5EF4-FFF2-40B4-BE49-F238E27FC236}">
                <a16:creationId xmlns:a16="http://schemas.microsoft.com/office/drawing/2014/main" id="{8DEF1EF0-A00C-4C40-B7C0-94465C12DC86}"/>
              </a:ext>
            </a:extLst>
          </p:cNvPr>
          <p:cNvPicPr>
            <a:picLocks noChangeAspect="1"/>
          </p:cNvPicPr>
          <p:nvPr userDrawn="1"/>
        </p:nvPicPr>
        <p:blipFill>
          <a:blip r:embed="rId14"/>
          <a:stretch>
            <a:fillRect/>
          </a:stretch>
        </p:blipFill>
        <p:spPr>
          <a:xfrm>
            <a:off x="11012059" y="48917"/>
            <a:ext cx="683482" cy="696459"/>
          </a:xfrm>
          <a:prstGeom prst="rect">
            <a:avLst/>
          </a:prstGeom>
        </p:spPr>
      </p:pic>
    </p:spTree>
    <p:extLst>
      <p:ext uri="{BB962C8B-B14F-4D97-AF65-F5344CB8AC3E}">
        <p14:creationId xmlns:p14="http://schemas.microsoft.com/office/powerpoint/2010/main" val="60412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i="0" kern="1200">
          <a:solidFill>
            <a:srgbClr val="004432"/>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4413C1-4B44-1847-A92F-500C8C084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7E5820-F17D-0E45-88BE-5992B8375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BB508-5DC4-184E-B9C4-84FC85FB3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29508-E9FB-6C48-BDA2-C37CD096ECC5}" type="datetimeFigureOut">
              <a:rPr lang="en-US" smtClean="0"/>
              <a:t>5/27/2026</a:t>
            </a:fld>
            <a:endParaRPr lang="en-US"/>
          </a:p>
        </p:txBody>
      </p:sp>
      <p:sp>
        <p:nvSpPr>
          <p:cNvPr id="5" name="Footer Placeholder 4">
            <a:extLst>
              <a:ext uri="{FF2B5EF4-FFF2-40B4-BE49-F238E27FC236}">
                <a16:creationId xmlns:a16="http://schemas.microsoft.com/office/drawing/2014/main" id="{B2AB2E02-5CF9-0F4F-AE35-F07B4FC12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34F91-BEA1-A047-9097-A865243E88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126EF-ED45-8446-A762-CC4263808018}" type="slidenum">
              <a:rPr lang="en-US" smtClean="0"/>
              <a:t>‹#›</a:t>
            </a:fld>
            <a:endParaRPr lang="en-US"/>
          </a:p>
        </p:txBody>
      </p:sp>
    </p:spTree>
    <p:extLst>
      <p:ext uri="{BB962C8B-B14F-4D97-AF65-F5344CB8AC3E}">
        <p14:creationId xmlns:p14="http://schemas.microsoft.com/office/powerpoint/2010/main" val="2786040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defRPr>
            </a:lvl1pPr>
          </a:lstStyle>
          <a:p>
            <a:fld id="{6D35787B-394C-4586-8AB4-0A1267CADCB9}" type="datetime1">
              <a:rPr lang="en-US" altLang="en-US">
                <a:latin typeface="Arial" pitchFamily="34" charset="0"/>
                <a:ea typeface="ＭＳ Ｐゴシック" pitchFamily="34" charset="-128"/>
              </a:rPr>
              <a:pPr/>
              <a:t>5/27/2026</a:t>
            </a:fld>
            <a:endParaRPr lang="en-US" altLang="en-US">
              <a:latin typeface="Arial" pitchFamily="34" charset="0"/>
              <a:ea typeface="ＭＳ Ｐゴシック" pitchFamily="34" charset="-128"/>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baseline="0">
                <a:solidFill>
                  <a:schemeClr val="tx1">
                    <a:lumMod val="65000"/>
                    <a:lumOff val="35000"/>
                  </a:schemeClr>
                </a:solidFill>
                <a:latin typeface="Arial" pitchFamily="34" charset="0"/>
                <a:ea typeface="+mn-ea"/>
                <a:cs typeface="+mn-cs"/>
              </a:defRPr>
            </a:lvl1pPr>
          </a:lstStyle>
          <a:p>
            <a:pPr>
              <a:defRPr/>
            </a:pPr>
            <a:r>
              <a:rPr lang="en-US">
                <a:solidFill>
                  <a:prstClr val="black">
                    <a:lumMod val="65000"/>
                    <a:lumOff val="35000"/>
                  </a:prstClr>
                </a:solidFill>
              </a:rPr>
              <a:t>Footer</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defRPr>
            </a:lvl1pPr>
          </a:lstStyle>
          <a:p>
            <a:fld id="{4E1CDFDF-BA47-4BFE-AF8D-D4632E3484C4}" type="slidenum">
              <a:rPr lang="en-US" altLang="en-US">
                <a:latin typeface="Arial" pitchFamily="34" charset="0"/>
                <a:ea typeface="ＭＳ Ｐゴシック" pitchFamily="34" charset="-128"/>
              </a:rPr>
              <a:pPr/>
              <a:t>‹#›</a:t>
            </a:fld>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1313509565"/>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189" rtl="0" eaLnBrk="0" fontAlgn="base" hangingPunct="0">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377"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566"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754"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Gotham Book"/>
          <a:ea typeface="ＭＳ Ｐゴシック" charset="-128"/>
          <a:cs typeface="ＭＳ Ｐゴシック" charset="-128"/>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Gotham Book"/>
          <a:ea typeface="ＭＳ Ｐゴシック" charset="-128"/>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Gotham Book"/>
          <a:ea typeface="ＭＳ Ｐゴシック" charset="-128"/>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Gotham Book"/>
          <a:ea typeface="ＭＳ Ｐゴシック" charset="-128"/>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Gotham Book"/>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fairentry.zendesk.com/hc/en-us/articles/217431057-Resources-for-Families-Making-Entri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speyerje@msu.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harr1976@msu.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v2.4honline.com/#/user/sign-i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anr.msu.edu/washtenaw/uploads/files/2025%204-H%20Youth%20Showbook.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anr.msu.edu/washtenaw/uploads/files/2025%204-H%20Youth%20Showbook.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E5331-410D-2148-AFE5-515C96762236}"/>
              </a:ext>
            </a:extLst>
          </p:cNvPr>
          <p:cNvSpPr>
            <a:spLocks noGrp="1"/>
          </p:cNvSpPr>
          <p:nvPr>
            <p:ph type="ctrTitle"/>
          </p:nvPr>
        </p:nvSpPr>
        <p:spPr>
          <a:xfrm>
            <a:off x="1524000" y="1842453"/>
            <a:ext cx="9144000" cy="2387600"/>
          </a:xfrm>
        </p:spPr>
        <p:txBody>
          <a:bodyPr/>
          <a:lstStyle/>
          <a:p>
            <a:r>
              <a:rPr lang="en-US" dirty="0" err="1">
                <a:latin typeface="Arial Narrow"/>
              </a:rPr>
              <a:t>FairEntry</a:t>
            </a:r>
            <a:r>
              <a:rPr lang="en-US" dirty="0">
                <a:latin typeface="Arial Narrow"/>
              </a:rPr>
              <a:t> </a:t>
            </a:r>
            <a:br>
              <a:rPr lang="en-US" dirty="0">
                <a:latin typeface="Arial Narrow"/>
              </a:rPr>
            </a:br>
            <a:r>
              <a:rPr lang="en-US" dirty="0">
                <a:latin typeface="Arial Narrow"/>
              </a:rPr>
              <a:t>How to Information</a:t>
            </a:r>
            <a:br>
              <a:rPr lang="en-US" dirty="0">
                <a:latin typeface="Arial Narrow"/>
              </a:rPr>
            </a:br>
            <a:r>
              <a:rPr lang="en-US" dirty="0">
                <a:latin typeface="Arial Narrow"/>
              </a:rPr>
              <a:t>Washtenaw County 4-H Youth Show</a:t>
            </a:r>
          </a:p>
        </p:txBody>
      </p:sp>
    </p:spTree>
    <p:extLst>
      <p:ext uri="{BB962C8B-B14F-4D97-AF65-F5344CB8AC3E}">
        <p14:creationId xmlns:p14="http://schemas.microsoft.com/office/powerpoint/2010/main" val="366561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442-9B7C-B312-198C-53F09328A7C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FD36EB0-B22B-F625-3903-301783CA7906}"/>
              </a:ext>
            </a:extLst>
          </p:cNvPr>
          <p:cNvSpPr>
            <a:spLocks noGrp="1"/>
          </p:cNvSpPr>
          <p:nvPr>
            <p:ph type="title"/>
          </p:nvPr>
        </p:nvSpPr>
        <p:spPr>
          <a:xfrm>
            <a:off x="838200" y="1274627"/>
            <a:ext cx="10515600" cy="885372"/>
          </a:xfrm>
        </p:spPr>
        <p:txBody>
          <a:bodyPr>
            <a:noAutofit/>
          </a:bodyPr>
          <a:lstStyle/>
          <a:p>
            <a:r>
              <a:rPr lang="en-US" sz="5400" dirty="0">
                <a:latin typeface="Arial Narrow"/>
              </a:rPr>
              <a:t>Once you get started in </a:t>
            </a:r>
            <a:r>
              <a:rPr lang="en-US" sz="5400" dirty="0" err="1">
                <a:latin typeface="Arial Narrow"/>
              </a:rPr>
              <a:t>FairEntry</a:t>
            </a:r>
            <a:r>
              <a:rPr lang="en-US" sz="5400" dirty="0">
                <a:latin typeface="Arial Narrow"/>
              </a:rPr>
              <a:t>…</a:t>
            </a:r>
            <a:endParaRPr lang="en-US" dirty="0">
              <a:latin typeface="Arial Narrow"/>
            </a:endParaRPr>
          </a:p>
        </p:txBody>
      </p:sp>
      <p:sp>
        <p:nvSpPr>
          <p:cNvPr id="7" name="Content Placeholder 6">
            <a:extLst>
              <a:ext uri="{FF2B5EF4-FFF2-40B4-BE49-F238E27FC236}">
                <a16:creationId xmlns:a16="http://schemas.microsoft.com/office/drawing/2014/main" id="{9200DAD7-1746-43EB-E86F-29B57FD9FEE3}"/>
              </a:ext>
            </a:extLst>
          </p:cNvPr>
          <p:cNvSpPr>
            <a:spLocks noGrp="1"/>
          </p:cNvSpPr>
          <p:nvPr>
            <p:ph idx="1"/>
          </p:nvPr>
        </p:nvSpPr>
        <p:spPr>
          <a:xfrm>
            <a:off x="838200" y="2386361"/>
            <a:ext cx="10792522" cy="4114799"/>
          </a:xfrm>
        </p:spPr>
        <p:txBody>
          <a:bodyPr vert="horz" lIns="91440" tIns="45720" rIns="91440" bIns="45720" rtlCol="0" anchor="t">
            <a:normAutofit/>
          </a:bodyPr>
          <a:lstStyle/>
          <a:p>
            <a:r>
              <a:rPr lang="en-US" dirty="0"/>
              <a:t>You can log into </a:t>
            </a:r>
            <a:r>
              <a:rPr lang="en-US" dirty="0" err="1"/>
              <a:t>FairEntry</a:t>
            </a:r>
            <a:r>
              <a:rPr lang="en-US" dirty="0"/>
              <a:t> and start your registration and log out and go back in to finish it. However, if you submit everything, you will have to wait until staff approves your entries before you can make any edits.</a:t>
            </a:r>
          </a:p>
          <a:p>
            <a:r>
              <a:rPr lang="en-US" dirty="0"/>
              <a:t>If you submit one child’s entries and do not add the other child, you will not be able to go back and add that child until the staff approves the first child’s entries.</a:t>
            </a:r>
          </a:p>
        </p:txBody>
      </p:sp>
    </p:spTree>
    <p:extLst>
      <p:ext uri="{BB962C8B-B14F-4D97-AF65-F5344CB8AC3E}">
        <p14:creationId xmlns:p14="http://schemas.microsoft.com/office/powerpoint/2010/main" val="4259558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8E3A-16BE-7D44-BC49-9965450A9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213D5-F8B8-6D9A-C007-F44BE5F8254E}"/>
              </a:ext>
            </a:extLst>
          </p:cNvPr>
          <p:cNvSpPr>
            <a:spLocks noGrp="1"/>
          </p:cNvSpPr>
          <p:nvPr>
            <p:ph type="title"/>
          </p:nvPr>
        </p:nvSpPr>
        <p:spPr/>
        <p:txBody>
          <a:bodyPr>
            <a:normAutofit/>
          </a:bodyPr>
          <a:lstStyle/>
          <a:p>
            <a:pPr algn="ctr"/>
            <a:r>
              <a:rPr lang="en-US" dirty="0">
                <a:latin typeface="Arial Narrow"/>
              </a:rPr>
              <a:t>How do you know when you have registered?</a:t>
            </a:r>
            <a:endParaRPr lang="en-US" dirty="0"/>
          </a:p>
        </p:txBody>
      </p:sp>
      <p:pic>
        <p:nvPicPr>
          <p:cNvPr id="8" name="Content Placeholder 7" descr="A screenshot of a computer screen&#10;&#10;AI-generated content may be incorrect.">
            <a:extLst>
              <a:ext uri="{FF2B5EF4-FFF2-40B4-BE49-F238E27FC236}">
                <a16:creationId xmlns:a16="http://schemas.microsoft.com/office/drawing/2014/main" id="{EEDCDFF3-4AC1-B73E-EEDA-765C7268BE02}"/>
              </a:ext>
            </a:extLst>
          </p:cNvPr>
          <p:cNvPicPr>
            <a:picLocks noGrp="1" noChangeAspect="1"/>
          </p:cNvPicPr>
          <p:nvPr>
            <p:ph idx="1"/>
          </p:nvPr>
        </p:nvPicPr>
        <p:blipFill>
          <a:blip r:embed="rId3"/>
          <a:stretch>
            <a:fillRect/>
          </a:stretch>
        </p:blipFill>
        <p:spPr>
          <a:xfrm>
            <a:off x="2882950" y="1820863"/>
            <a:ext cx="6426100" cy="4356100"/>
          </a:xfrm>
        </p:spPr>
      </p:pic>
    </p:spTree>
    <p:extLst>
      <p:ext uri="{BB962C8B-B14F-4D97-AF65-F5344CB8AC3E}">
        <p14:creationId xmlns:p14="http://schemas.microsoft.com/office/powerpoint/2010/main" val="283486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F3229-481D-534F-C0B4-3D50C54D48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E5416-197B-22B1-95B2-858DD98544BF}"/>
              </a:ext>
            </a:extLst>
          </p:cNvPr>
          <p:cNvSpPr>
            <a:spLocks noGrp="1"/>
          </p:cNvSpPr>
          <p:nvPr>
            <p:ph type="title"/>
          </p:nvPr>
        </p:nvSpPr>
        <p:spPr>
          <a:xfrm>
            <a:off x="256478" y="871855"/>
            <a:ext cx="11686478" cy="885372"/>
          </a:xfrm>
        </p:spPr>
        <p:txBody>
          <a:bodyPr>
            <a:normAutofit fontScale="90000"/>
          </a:bodyPr>
          <a:lstStyle/>
          <a:p>
            <a:pPr algn="ctr"/>
            <a:r>
              <a:rPr lang="en-US" dirty="0">
                <a:latin typeface="Arial Narrow"/>
              </a:rPr>
              <a:t>How do you know when your entries have been approved?</a:t>
            </a:r>
            <a:endParaRPr lang="en-US" dirty="0"/>
          </a:p>
        </p:txBody>
      </p:sp>
      <p:pic>
        <p:nvPicPr>
          <p:cNvPr id="6" name="Content Placeholder 5" descr="A screenshot of a computer&#10;&#10;AI-generated content may be incorrect.">
            <a:extLst>
              <a:ext uri="{FF2B5EF4-FFF2-40B4-BE49-F238E27FC236}">
                <a16:creationId xmlns:a16="http://schemas.microsoft.com/office/drawing/2014/main" id="{B972557B-465E-B60A-0FA9-019AD399177C}"/>
              </a:ext>
            </a:extLst>
          </p:cNvPr>
          <p:cNvPicPr>
            <a:picLocks noGrp="1" noChangeAspect="1"/>
          </p:cNvPicPr>
          <p:nvPr>
            <p:ph idx="1"/>
          </p:nvPr>
        </p:nvPicPr>
        <p:blipFill>
          <a:blip r:embed="rId3"/>
          <a:stretch>
            <a:fillRect/>
          </a:stretch>
        </p:blipFill>
        <p:spPr>
          <a:xfrm>
            <a:off x="1572843" y="1820863"/>
            <a:ext cx="9046313" cy="4356100"/>
          </a:xfrm>
        </p:spPr>
      </p:pic>
    </p:spTree>
    <p:extLst>
      <p:ext uri="{BB962C8B-B14F-4D97-AF65-F5344CB8AC3E}">
        <p14:creationId xmlns:p14="http://schemas.microsoft.com/office/powerpoint/2010/main" val="23915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C17CC-F4F7-1AC1-7291-EAA225855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B9494-1402-A0EB-2C54-57E620358C68}"/>
              </a:ext>
            </a:extLst>
          </p:cNvPr>
          <p:cNvSpPr>
            <a:spLocks noGrp="1"/>
          </p:cNvSpPr>
          <p:nvPr>
            <p:ph type="title"/>
          </p:nvPr>
        </p:nvSpPr>
        <p:spPr/>
        <p:txBody>
          <a:bodyPr>
            <a:normAutofit/>
          </a:bodyPr>
          <a:lstStyle/>
          <a:p>
            <a:pPr algn="ctr"/>
            <a:r>
              <a:rPr lang="en-US" dirty="0">
                <a:latin typeface="Arial Narrow"/>
              </a:rPr>
              <a:t>What if you made a mistake in your entries?</a:t>
            </a:r>
            <a:endParaRPr lang="en-US" dirty="0"/>
          </a:p>
        </p:txBody>
      </p:sp>
      <p:pic>
        <p:nvPicPr>
          <p:cNvPr id="7" name="Content Placeholder 6" descr="A screenshot of a sign in&#10;&#10;AI-generated content may be incorrect.">
            <a:extLst>
              <a:ext uri="{FF2B5EF4-FFF2-40B4-BE49-F238E27FC236}">
                <a16:creationId xmlns:a16="http://schemas.microsoft.com/office/drawing/2014/main" id="{2989DA8F-2607-D309-67B0-C41FE54252BA}"/>
              </a:ext>
            </a:extLst>
          </p:cNvPr>
          <p:cNvPicPr>
            <a:picLocks noGrp="1" noChangeAspect="1"/>
          </p:cNvPicPr>
          <p:nvPr>
            <p:ph idx="1"/>
          </p:nvPr>
        </p:nvPicPr>
        <p:blipFill>
          <a:blip r:embed="rId3"/>
          <a:stretch>
            <a:fillRect/>
          </a:stretch>
        </p:blipFill>
        <p:spPr>
          <a:xfrm>
            <a:off x="2870034" y="1887429"/>
            <a:ext cx="6451932" cy="4222967"/>
          </a:xfrm>
        </p:spPr>
      </p:pic>
    </p:spTree>
    <p:extLst>
      <p:ext uri="{BB962C8B-B14F-4D97-AF65-F5344CB8AC3E}">
        <p14:creationId xmlns:p14="http://schemas.microsoft.com/office/powerpoint/2010/main" val="894354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CE889-00DE-085B-3321-C0A0336AF4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DAC10-6E40-C8C5-8CFE-5F8606126502}"/>
              </a:ext>
            </a:extLst>
          </p:cNvPr>
          <p:cNvSpPr>
            <a:spLocks noGrp="1"/>
          </p:cNvSpPr>
          <p:nvPr>
            <p:ph type="title"/>
          </p:nvPr>
        </p:nvSpPr>
        <p:spPr/>
        <p:txBody>
          <a:bodyPr>
            <a:normAutofit/>
          </a:bodyPr>
          <a:lstStyle/>
          <a:p>
            <a:pPr algn="ctr"/>
            <a:r>
              <a:rPr lang="en-US" dirty="0">
                <a:latin typeface="Arial Narrow"/>
              </a:rPr>
              <a:t>What if you made a mistake in your entries?</a:t>
            </a:r>
            <a:endParaRPr lang="en-US" dirty="0"/>
          </a:p>
        </p:txBody>
      </p:sp>
      <p:sp>
        <p:nvSpPr>
          <p:cNvPr id="4" name="Content Placeholder 3">
            <a:extLst>
              <a:ext uri="{FF2B5EF4-FFF2-40B4-BE49-F238E27FC236}">
                <a16:creationId xmlns:a16="http://schemas.microsoft.com/office/drawing/2014/main" id="{1F61CE70-98B2-639B-CCD8-6ADD2D629360}"/>
              </a:ext>
            </a:extLst>
          </p:cNvPr>
          <p:cNvSpPr>
            <a:spLocks noGrp="1"/>
          </p:cNvSpPr>
          <p:nvPr>
            <p:ph idx="1"/>
          </p:nvPr>
        </p:nvSpPr>
        <p:spPr>
          <a:xfrm>
            <a:off x="838200" y="1984917"/>
            <a:ext cx="10515600" cy="4192046"/>
          </a:xfrm>
        </p:spPr>
        <p:txBody>
          <a:bodyPr/>
          <a:lstStyle/>
          <a:p>
            <a:r>
              <a:rPr lang="en-US" dirty="0"/>
              <a:t>You can log back into your account and add or modify additional entries.  If you got a rejected entry, you will have to modify the entry and submit it again.</a:t>
            </a:r>
          </a:p>
        </p:txBody>
      </p:sp>
      <p:pic>
        <p:nvPicPr>
          <p:cNvPr id="6" name="Picture 5" descr="A shoe stepping on a banana peel&#10;&#10;AI-generated content may be incorrect.">
            <a:extLst>
              <a:ext uri="{FF2B5EF4-FFF2-40B4-BE49-F238E27FC236}">
                <a16:creationId xmlns:a16="http://schemas.microsoft.com/office/drawing/2014/main" id="{000F5B3A-5BDB-1E5C-2509-B0160AC4138C}"/>
              </a:ext>
            </a:extLst>
          </p:cNvPr>
          <p:cNvPicPr>
            <a:picLocks noChangeAspect="1"/>
          </p:cNvPicPr>
          <p:nvPr/>
        </p:nvPicPr>
        <p:blipFill>
          <a:blip r:embed="rId3"/>
          <a:stretch>
            <a:fillRect/>
          </a:stretch>
        </p:blipFill>
        <p:spPr>
          <a:xfrm>
            <a:off x="3412272" y="3037580"/>
            <a:ext cx="5052583" cy="3367073"/>
          </a:xfrm>
          <a:prstGeom prst="rect">
            <a:avLst/>
          </a:prstGeom>
        </p:spPr>
      </p:pic>
    </p:spTree>
    <p:extLst>
      <p:ext uri="{BB962C8B-B14F-4D97-AF65-F5344CB8AC3E}">
        <p14:creationId xmlns:p14="http://schemas.microsoft.com/office/powerpoint/2010/main" val="1595860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10DF-8CC4-93B9-66E0-C287857AB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EDB7D-B4E5-4A9F-C934-933177D45812}"/>
              </a:ext>
            </a:extLst>
          </p:cNvPr>
          <p:cNvSpPr>
            <a:spLocks noGrp="1"/>
          </p:cNvSpPr>
          <p:nvPr>
            <p:ph type="title"/>
          </p:nvPr>
        </p:nvSpPr>
        <p:spPr/>
        <p:txBody>
          <a:bodyPr/>
          <a:lstStyle/>
          <a:p>
            <a:r>
              <a:rPr lang="en-US" dirty="0">
                <a:latin typeface="Arial Narrow"/>
              </a:rPr>
              <a:t>Deadline is Friday June 12</a:t>
            </a:r>
            <a:r>
              <a:rPr lang="en-US" baseline="30000" dirty="0">
                <a:latin typeface="Arial Narrow"/>
              </a:rPr>
              <a:t>th</a:t>
            </a:r>
            <a:r>
              <a:rPr lang="en-US" dirty="0">
                <a:latin typeface="Arial Narrow"/>
              </a:rPr>
              <a:t> at 11:59 pm</a:t>
            </a:r>
            <a:endParaRPr lang="en-US" dirty="0"/>
          </a:p>
        </p:txBody>
      </p:sp>
      <p:sp>
        <p:nvSpPr>
          <p:cNvPr id="3" name="Content Placeholder 2">
            <a:extLst>
              <a:ext uri="{FF2B5EF4-FFF2-40B4-BE49-F238E27FC236}">
                <a16:creationId xmlns:a16="http://schemas.microsoft.com/office/drawing/2014/main" id="{D8E522AF-C35C-4C2E-8617-DD9E95B44F80}"/>
              </a:ext>
            </a:extLst>
          </p:cNvPr>
          <p:cNvSpPr>
            <a:spLocks noGrp="1"/>
          </p:cNvSpPr>
          <p:nvPr>
            <p:ph idx="1"/>
          </p:nvPr>
        </p:nvSpPr>
        <p:spPr>
          <a:xfrm>
            <a:off x="838199" y="1821271"/>
            <a:ext cx="7837449" cy="4702192"/>
          </a:xfrm>
        </p:spPr>
        <p:txBody>
          <a:bodyPr vert="horz" lIns="91440" tIns="45720" rIns="91440" bIns="45720" rtlCol="0" anchor="t">
            <a:normAutofit/>
          </a:bodyPr>
          <a:lstStyle/>
          <a:p>
            <a:r>
              <a:rPr lang="en-US" sz="3200" dirty="0">
                <a:latin typeface="Arial Narrow"/>
              </a:rPr>
              <a:t>Do NOT wait until the last minute to register</a:t>
            </a:r>
          </a:p>
          <a:p>
            <a:r>
              <a:rPr lang="en-US" sz="3200" dirty="0">
                <a:latin typeface="Arial Narrow"/>
              </a:rPr>
              <a:t>If you have issues or questions this week, reach out to Amy, Jenny, or Melissa at the 4-H Office</a:t>
            </a:r>
          </a:p>
          <a:p>
            <a:r>
              <a:rPr lang="en-US" sz="3200" dirty="0">
                <a:latin typeface="Arial Narrow"/>
              </a:rPr>
              <a:t>4-H Staff will be available until 5 pm on Friday to help with questions.  </a:t>
            </a:r>
          </a:p>
          <a:p>
            <a:r>
              <a:rPr lang="en-US" sz="3200" dirty="0">
                <a:latin typeface="Arial Narrow"/>
              </a:rPr>
              <a:t>There is a $50 late fee if you don’t register or want to make modifications after the deadline.</a:t>
            </a:r>
          </a:p>
        </p:txBody>
      </p:sp>
      <p:pic>
        <p:nvPicPr>
          <p:cNvPr id="6" name="Picture 5" descr="A child holding a green ribbon next to a goat&#10;&#10;AI-generated content may be incorrect.">
            <a:extLst>
              <a:ext uri="{FF2B5EF4-FFF2-40B4-BE49-F238E27FC236}">
                <a16:creationId xmlns:a16="http://schemas.microsoft.com/office/drawing/2014/main" id="{B8610BDD-68B0-069E-F9BC-9FCFB09BE034}"/>
              </a:ext>
            </a:extLst>
          </p:cNvPr>
          <p:cNvPicPr>
            <a:picLocks noChangeAspect="1"/>
          </p:cNvPicPr>
          <p:nvPr/>
        </p:nvPicPr>
        <p:blipFill>
          <a:blip r:embed="rId3"/>
          <a:stretch>
            <a:fillRect/>
          </a:stretch>
        </p:blipFill>
        <p:spPr>
          <a:xfrm>
            <a:off x="8811208" y="1821271"/>
            <a:ext cx="2630963" cy="4226311"/>
          </a:xfrm>
          <a:prstGeom prst="rect">
            <a:avLst/>
          </a:prstGeom>
        </p:spPr>
      </p:pic>
    </p:spTree>
    <p:extLst>
      <p:ext uri="{BB962C8B-B14F-4D97-AF65-F5344CB8AC3E}">
        <p14:creationId xmlns:p14="http://schemas.microsoft.com/office/powerpoint/2010/main" val="3540721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D03B-52E6-6B17-33BA-FB2B2DB5801C}"/>
              </a:ext>
            </a:extLst>
          </p:cNvPr>
          <p:cNvSpPr>
            <a:spLocks noGrp="1"/>
          </p:cNvSpPr>
          <p:nvPr>
            <p:ph type="title"/>
          </p:nvPr>
        </p:nvSpPr>
        <p:spPr/>
        <p:txBody>
          <a:bodyPr/>
          <a:lstStyle/>
          <a:p>
            <a:pPr algn="ctr"/>
            <a:r>
              <a:rPr lang="en-US" dirty="0">
                <a:latin typeface="Arial Narrow"/>
              </a:rPr>
              <a:t>Are you better at learning from videos?</a:t>
            </a:r>
            <a:endParaRPr lang="en-US" dirty="0"/>
          </a:p>
        </p:txBody>
      </p:sp>
      <p:sp>
        <p:nvSpPr>
          <p:cNvPr id="5" name="Content Placeholder 4">
            <a:extLst>
              <a:ext uri="{FF2B5EF4-FFF2-40B4-BE49-F238E27FC236}">
                <a16:creationId xmlns:a16="http://schemas.microsoft.com/office/drawing/2014/main" id="{AB883CEF-2CF1-88F6-1A58-DE30D5F9CF46}"/>
              </a:ext>
            </a:extLst>
          </p:cNvPr>
          <p:cNvSpPr>
            <a:spLocks noGrp="1"/>
          </p:cNvSpPr>
          <p:nvPr>
            <p:ph idx="1"/>
          </p:nvPr>
        </p:nvSpPr>
        <p:spPr>
          <a:xfrm>
            <a:off x="838200" y="2099775"/>
            <a:ext cx="10515600" cy="3757148"/>
          </a:xfrm>
        </p:spPr>
        <p:txBody>
          <a:bodyPr>
            <a:normAutofit/>
          </a:bodyPr>
          <a:lstStyle/>
          <a:p>
            <a:r>
              <a:rPr lang="en-US" sz="3200" dirty="0">
                <a:hlinkClick r:id="rId3"/>
              </a:rPr>
              <a:t>https://fairentry.zendesk.com/hc/en-us/articles/217431057-Resources-for-Families-Making-Entries</a:t>
            </a:r>
            <a:r>
              <a:rPr lang="en-US" sz="3200" dirty="0"/>
              <a:t> </a:t>
            </a:r>
            <a:endParaRPr lang="en-US" sz="2800" dirty="0"/>
          </a:p>
        </p:txBody>
      </p:sp>
    </p:spTree>
    <p:extLst>
      <p:ext uri="{BB962C8B-B14F-4D97-AF65-F5344CB8AC3E}">
        <p14:creationId xmlns:p14="http://schemas.microsoft.com/office/powerpoint/2010/main" val="453475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C9674-0C8E-E487-2E28-42392DBFB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36FC5-13DA-2257-18B6-3C03BF2D7FBA}"/>
              </a:ext>
            </a:extLst>
          </p:cNvPr>
          <p:cNvSpPr>
            <a:spLocks noGrp="1"/>
          </p:cNvSpPr>
          <p:nvPr>
            <p:ph type="title"/>
          </p:nvPr>
        </p:nvSpPr>
        <p:spPr/>
        <p:txBody>
          <a:bodyPr/>
          <a:lstStyle/>
          <a:p>
            <a:pPr algn="ctr"/>
            <a:r>
              <a:rPr lang="en-US">
                <a:latin typeface="Arial Narrow"/>
              </a:rPr>
              <a:t>Questions? Comments? Concerns?</a:t>
            </a:r>
            <a:endParaRPr lang="en-US"/>
          </a:p>
        </p:txBody>
      </p:sp>
      <p:sp>
        <p:nvSpPr>
          <p:cNvPr id="5" name="Content Placeholder 4">
            <a:extLst>
              <a:ext uri="{FF2B5EF4-FFF2-40B4-BE49-F238E27FC236}">
                <a16:creationId xmlns:a16="http://schemas.microsoft.com/office/drawing/2014/main" id="{95F1A723-F63B-A16B-33FF-5E2759BFF7ED}"/>
              </a:ext>
            </a:extLst>
          </p:cNvPr>
          <p:cNvSpPr>
            <a:spLocks noGrp="1"/>
          </p:cNvSpPr>
          <p:nvPr>
            <p:ph idx="1"/>
          </p:nvPr>
        </p:nvSpPr>
        <p:spPr>
          <a:xfrm>
            <a:off x="838200" y="2419815"/>
            <a:ext cx="10515600" cy="3757148"/>
          </a:xfrm>
        </p:spPr>
        <p:txBody>
          <a:bodyPr>
            <a:normAutofit/>
          </a:bodyPr>
          <a:lstStyle/>
          <a:p>
            <a:r>
              <a:rPr lang="en-US" sz="3200" dirty="0"/>
              <a:t>Jenny Speyer, 4-H Program Instructor </a:t>
            </a:r>
            <a:r>
              <a:rPr lang="en-US" sz="3200" dirty="0">
                <a:hlinkClick r:id="rId3"/>
              </a:rPr>
              <a:t>speyerje@msu.edu</a:t>
            </a:r>
            <a:endParaRPr lang="en-US" sz="3200" dirty="0"/>
          </a:p>
          <a:p>
            <a:r>
              <a:rPr lang="en-US" sz="3200" dirty="0"/>
              <a:t>Amy Harris,4-H Program Coordinator </a:t>
            </a:r>
            <a:r>
              <a:rPr lang="en-US" sz="3200" dirty="0">
                <a:hlinkClick r:id="rId4"/>
              </a:rPr>
              <a:t>harr1976@msu.edu</a:t>
            </a:r>
            <a:endParaRPr lang="en-US" sz="3200" dirty="0"/>
          </a:p>
          <a:p>
            <a:r>
              <a:rPr lang="en-US" sz="3200" dirty="0"/>
              <a:t>Melissa Gillespie</a:t>
            </a:r>
          </a:p>
          <a:p>
            <a:pPr lvl="1"/>
            <a:r>
              <a:rPr lang="en-US" sz="2800" dirty="0"/>
              <a:t>Washtenaw County MSU Extension Support Staff </a:t>
            </a:r>
          </a:p>
          <a:p>
            <a:pPr lvl="1"/>
            <a:r>
              <a:rPr lang="en-US" sz="2800" dirty="0"/>
              <a:t>734-997-1678</a:t>
            </a:r>
          </a:p>
        </p:txBody>
      </p:sp>
    </p:spTree>
    <p:extLst>
      <p:ext uri="{BB962C8B-B14F-4D97-AF65-F5344CB8AC3E}">
        <p14:creationId xmlns:p14="http://schemas.microsoft.com/office/powerpoint/2010/main" val="1587305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394178" y="1341358"/>
            <a:ext cx="4339771" cy="41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189" fontAlgn="base">
              <a:spcBef>
                <a:spcPct val="50000"/>
              </a:spcBef>
              <a:spcAft>
                <a:spcPct val="0"/>
              </a:spcAft>
              <a:buNone/>
            </a:pPr>
            <a:r>
              <a:rPr lang="en-US" altLang="en-US" sz="2650">
                <a:solidFill>
                  <a:prstClr val="black"/>
                </a:solidFill>
                <a:latin typeface="Times New Roman"/>
                <a:ea typeface="ＭＳ Ｐゴシック"/>
                <a:cs typeface="Times New Roman"/>
              </a:rPr>
              <a:t>Michigan State University Extension programs and materials are open to all without regard to race, color, national origin, sex, gender, gender identity, religion, age, height, weight, disability, political beliefs, sexual orientation, marital status, family status or veteran status.</a:t>
            </a:r>
            <a:r>
              <a:rPr lang="en-US" altLang="en-US" sz="2650">
                <a:solidFill>
                  <a:prstClr val="black"/>
                </a:solidFill>
                <a:latin typeface="Arial"/>
                <a:ea typeface="ＭＳ Ｐゴシック"/>
                <a:cs typeface="Aria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665" y="1"/>
            <a:ext cx="4437529" cy="6857999"/>
          </a:xfrm>
          <a:prstGeom prst="rect">
            <a:avLst/>
          </a:prstGeom>
        </p:spPr>
      </p:pic>
    </p:spTree>
    <p:extLst>
      <p:ext uri="{BB962C8B-B14F-4D97-AF65-F5344CB8AC3E}">
        <p14:creationId xmlns:p14="http://schemas.microsoft.com/office/powerpoint/2010/main" val="3028396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a:extLst>
            <a:ext uri="{FF2B5EF4-FFF2-40B4-BE49-F238E27FC236}">
              <a16:creationId xmlns:a16="http://schemas.microsoft.com/office/drawing/2014/main" id="{BB875365-A148-10F8-05EF-6F540C53F70D}"/>
            </a:ext>
          </a:extLst>
        </p:cNvPr>
        <p:cNvGrpSpPr/>
        <p:nvPr/>
      </p:nvGrpSpPr>
      <p:grpSpPr>
        <a:xfrm>
          <a:off x="0" y="0"/>
          <a:ext cx="0" cy="0"/>
          <a:chOff x="0" y="0"/>
          <a:chExt cx="0" cy="0"/>
        </a:xfrm>
      </p:grpSpPr>
      <p:sp>
        <p:nvSpPr>
          <p:cNvPr id="4" name="Text Box 8">
            <a:extLst>
              <a:ext uri="{FF2B5EF4-FFF2-40B4-BE49-F238E27FC236}">
                <a16:creationId xmlns:a16="http://schemas.microsoft.com/office/drawing/2014/main" id="{D25B6A91-01F4-ED3B-3224-3A719D20028B}"/>
              </a:ext>
            </a:extLst>
          </p:cNvPr>
          <p:cNvSpPr txBox="1">
            <a:spLocks noChangeArrowheads="1"/>
          </p:cNvSpPr>
          <p:nvPr/>
        </p:nvSpPr>
        <p:spPr bwMode="auto">
          <a:xfrm>
            <a:off x="1394178" y="1341358"/>
            <a:ext cx="4339771" cy="41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189" fontAlgn="base">
              <a:spcBef>
                <a:spcPct val="50000"/>
              </a:spcBef>
              <a:spcAft>
                <a:spcPct val="0"/>
              </a:spcAft>
              <a:buNone/>
            </a:pPr>
            <a:r>
              <a:rPr lang="en-US" altLang="en-US" sz="2650">
                <a:solidFill>
                  <a:prstClr val="black"/>
                </a:solidFill>
                <a:latin typeface="Times New Roman"/>
                <a:ea typeface="ＭＳ Ｐゴシック"/>
                <a:cs typeface="Times New Roman"/>
              </a:rPr>
              <a:t>Michigan State University Extension programs and materials are open to all without regard to race, color, national origin, sex, gender, gender identity, religion, age, height, weight, disability, political beliefs, sexual orientation, marital status, family status or veteran status.</a:t>
            </a:r>
            <a:r>
              <a:rPr lang="en-US" altLang="en-US" sz="2650">
                <a:solidFill>
                  <a:prstClr val="black"/>
                </a:solidFill>
                <a:latin typeface="Arial"/>
                <a:ea typeface="ＭＳ Ｐゴシック"/>
                <a:cs typeface="Arial"/>
              </a:rPr>
              <a:t> </a:t>
            </a:r>
          </a:p>
        </p:txBody>
      </p:sp>
      <p:pic>
        <p:nvPicPr>
          <p:cNvPr id="2" name="Picture 1">
            <a:extLst>
              <a:ext uri="{FF2B5EF4-FFF2-40B4-BE49-F238E27FC236}">
                <a16:creationId xmlns:a16="http://schemas.microsoft.com/office/drawing/2014/main" id="{8FA7247D-1AFD-D498-6992-4650912DC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665" y="1"/>
            <a:ext cx="4437529" cy="6857999"/>
          </a:xfrm>
          <a:prstGeom prst="rect">
            <a:avLst/>
          </a:prstGeom>
        </p:spPr>
      </p:pic>
    </p:spTree>
    <p:extLst>
      <p:ext uri="{BB962C8B-B14F-4D97-AF65-F5344CB8AC3E}">
        <p14:creationId xmlns:p14="http://schemas.microsoft.com/office/powerpoint/2010/main" val="3261441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15C11D-8A3B-7F4E-BE8A-442B2F310440}"/>
              </a:ext>
            </a:extLst>
          </p:cNvPr>
          <p:cNvSpPr>
            <a:spLocks noGrp="1"/>
          </p:cNvSpPr>
          <p:nvPr>
            <p:ph type="title"/>
          </p:nvPr>
        </p:nvSpPr>
        <p:spPr>
          <a:xfrm>
            <a:off x="838200" y="1274627"/>
            <a:ext cx="10515600" cy="885372"/>
          </a:xfrm>
        </p:spPr>
        <p:txBody>
          <a:bodyPr>
            <a:noAutofit/>
          </a:bodyPr>
          <a:lstStyle/>
          <a:p>
            <a:r>
              <a:rPr lang="en-US" sz="5400" dirty="0">
                <a:latin typeface="Arial Narrow"/>
              </a:rPr>
              <a:t>Before you register for </a:t>
            </a:r>
            <a:r>
              <a:rPr lang="en-US" sz="5400" dirty="0" err="1">
                <a:latin typeface="Arial Narrow"/>
              </a:rPr>
              <a:t>FairEntry</a:t>
            </a:r>
            <a:r>
              <a:rPr lang="en-US" sz="5400" dirty="0">
                <a:latin typeface="Arial Narrow"/>
              </a:rPr>
              <a:t>…</a:t>
            </a:r>
            <a:endParaRPr lang="en-US" dirty="0">
              <a:latin typeface="Arial Narrow"/>
            </a:endParaRPr>
          </a:p>
        </p:txBody>
      </p:sp>
      <p:sp>
        <p:nvSpPr>
          <p:cNvPr id="7" name="Content Placeholder 6">
            <a:extLst>
              <a:ext uri="{FF2B5EF4-FFF2-40B4-BE49-F238E27FC236}">
                <a16:creationId xmlns:a16="http://schemas.microsoft.com/office/drawing/2014/main" id="{1F26E53C-3739-544F-B78C-F914DB7FD23D}"/>
              </a:ext>
            </a:extLst>
          </p:cNvPr>
          <p:cNvSpPr>
            <a:spLocks noGrp="1"/>
          </p:cNvSpPr>
          <p:nvPr>
            <p:ph idx="1"/>
          </p:nvPr>
        </p:nvSpPr>
        <p:spPr>
          <a:xfrm>
            <a:off x="838200" y="2386361"/>
            <a:ext cx="10870580" cy="4114799"/>
          </a:xfrm>
        </p:spPr>
        <p:txBody>
          <a:bodyPr vert="horz" lIns="91440" tIns="45720" rIns="91440" bIns="45720" rtlCol="0" anchor="t">
            <a:normAutofit/>
          </a:bodyPr>
          <a:lstStyle/>
          <a:p>
            <a:r>
              <a:rPr lang="en-US" sz="3200" dirty="0"/>
              <a:t>Your 4-H Online username and password</a:t>
            </a:r>
          </a:p>
          <a:p>
            <a:pPr lvl="1"/>
            <a:r>
              <a:rPr lang="en-US" sz="3200" dirty="0"/>
              <a:t>If you forgot it, use the forgot password button at </a:t>
            </a:r>
            <a:r>
              <a:rPr lang="en-US" sz="3200" dirty="0">
                <a:hlinkClick r:id="rId3"/>
              </a:rPr>
              <a:t>4-H Online</a:t>
            </a:r>
            <a:endParaRPr lang="en-US" sz="3200" dirty="0"/>
          </a:p>
          <a:p>
            <a:r>
              <a:rPr lang="en-US" sz="3200" dirty="0"/>
              <a:t>The list of exhibits your 4-H’er wants to enter</a:t>
            </a:r>
          </a:p>
          <a:p>
            <a:pPr lvl="1"/>
            <a:r>
              <a:rPr lang="en-US" sz="3200" dirty="0"/>
              <a:t>Check out the </a:t>
            </a:r>
            <a:r>
              <a:rPr lang="en-US" sz="3200" dirty="0">
                <a:hlinkClick r:id="rId4"/>
              </a:rPr>
              <a:t>Youth Show Book</a:t>
            </a:r>
            <a:r>
              <a:rPr lang="en-US" sz="3200" dirty="0"/>
              <a:t> for a full list of options</a:t>
            </a:r>
          </a:p>
          <a:p>
            <a:r>
              <a:rPr lang="en-US" sz="3200" dirty="0"/>
              <a:t>The Auction livestock you plan to declare and their tags numbers and RFID numbers. Breeding Animals identification numbers. </a:t>
            </a:r>
          </a:p>
          <a:p>
            <a:r>
              <a:rPr lang="en-US" sz="3200" dirty="0"/>
              <a:t>A digital copy of YQCA certificate if you are exhibiting market beef or swine and haven’t already sent it in</a:t>
            </a:r>
          </a:p>
          <a:p>
            <a:pPr marL="0" indent="0">
              <a:buNone/>
            </a:pPr>
            <a:endParaRPr lang="en-US" sz="4000" b="1" dirty="0">
              <a:latin typeface="Arial Narrow"/>
            </a:endParaRPr>
          </a:p>
        </p:txBody>
      </p:sp>
    </p:spTree>
    <p:extLst>
      <p:ext uri="{BB962C8B-B14F-4D97-AF65-F5344CB8AC3E}">
        <p14:creationId xmlns:p14="http://schemas.microsoft.com/office/powerpoint/2010/main" val="371540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63E5D-2098-677C-608A-63986C25CF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9057C8-6836-8B54-EE20-B357BD88FCE5}"/>
              </a:ext>
            </a:extLst>
          </p:cNvPr>
          <p:cNvSpPr>
            <a:spLocks noGrp="1"/>
          </p:cNvSpPr>
          <p:nvPr>
            <p:ph type="title"/>
          </p:nvPr>
        </p:nvSpPr>
        <p:spPr>
          <a:xfrm>
            <a:off x="838200" y="1274627"/>
            <a:ext cx="10515600" cy="885372"/>
          </a:xfrm>
        </p:spPr>
        <p:txBody>
          <a:bodyPr>
            <a:noAutofit/>
          </a:bodyPr>
          <a:lstStyle/>
          <a:p>
            <a:r>
              <a:rPr lang="en-US" sz="5400" dirty="0">
                <a:latin typeface="Arial Narrow"/>
              </a:rPr>
              <a:t>Before you register for </a:t>
            </a:r>
            <a:r>
              <a:rPr lang="en-US" sz="5400" dirty="0" err="1">
                <a:latin typeface="Arial Narrow"/>
              </a:rPr>
              <a:t>FairEntry</a:t>
            </a:r>
            <a:r>
              <a:rPr lang="en-US" sz="5400" dirty="0">
                <a:latin typeface="Arial Narrow"/>
              </a:rPr>
              <a:t>…</a:t>
            </a:r>
            <a:endParaRPr lang="en-US" dirty="0">
              <a:latin typeface="Arial Narrow"/>
            </a:endParaRPr>
          </a:p>
        </p:txBody>
      </p:sp>
      <p:sp>
        <p:nvSpPr>
          <p:cNvPr id="7" name="Content Placeholder 6">
            <a:extLst>
              <a:ext uri="{FF2B5EF4-FFF2-40B4-BE49-F238E27FC236}">
                <a16:creationId xmlns:a16="http://schemas.microsoft.com/office/drawing/2014/main" id="{6479E9FA-FEF8-EB07-2FBF-236786B3CDCB}"/>
              </a:ext>
            </a:extLst>
          </p:cNvPr>
          <p:cNvSpPr>
            <a:spLocks noGrp="1"/>
          </p:cNvSpPr>
          <p:nvPr>
            <p:ph idx="1"/>
          </p:nvPr>
        </p:nvSpPr>
        <p:spPr>
          <a:xfrm>
            <a:off x="838200" y="2386361"/>
            <a:ext cx="7242810" cy="4114799"/>
          </a:xfrm>
        </p:spPr>
        <p:txBody>
          <a:bodyPr vert="horz" lIns="91440" tIns="45720" rIns="91440" bIns="45720" rtlCol="0" anchor="t">
            <a:normAutofit lnSpcReduction="10000"/>
          </a:bodyPr>
          <a:lstStyle/>
          <a:p>
            <a:r>
              <a:rPr lang="en-US" b="1" dirty="0"/>
              <a:t>New this year</a:t>
            </a:r>
          </a:p>
          <a:p>
            <a:pPr lvl="1"/>
            <a:r>
              <a:rPr lang="en-US" sz="2800" dirty="0"/>
              <a:t>Staff was able to enter tagged animals identification ( Washtenaw tag # and RFID/ </a:t>
            </a:r>
            <a:r>
              <a:rPr lang="en-US" sz="2800" dirty="0" err="1"/>
              <a:t>scrapies</a:t>
            </a:r>
            <a:r>
              <a:rPr lang="en-US" sz="2800" dirty="0"/>
              <a:t> #’s) into Fair Entry.</a:t>
            </a:r>
          </a:p>
          <a:p>
            <a:pPr lvl="1"/>
            <a:r>
              <a:rPr lang="en-US" sz="2800" dirty="0"/>
              <a:t>Staff entered all tagged animals on all children in the family.</a:t>
            </a:r>
          </a:p>
          <a:p>
            <a:pPr lvl="1"/>
            <a:r>
              <a:rPr lang="en-US" sz="2800" dirty="0"/>
              <a:t>You need match the tag number to the child exhibiting that animal</a:t>
            </a:r>
          </a:p>
          <a:p>
            <a:pPr lvl="1"/>
            <a:r>
              <a:rPr lang="en-US" sz="2800" dirty="0"/>
              <a:t>DO NOT REGISTER THE SAME ANIMAL TO MORE THAN ONE CHILD</a:t>
            </a:r>
          </a:p>
        </p:txBody>
      </p:sp>
      <p:pic>
        <p:nvPicPr>
          <p:cNvPr id="5" name="Picture 4" descr="A person standing next to a cow&#10;&#10;AI-generated content may be incorrect.">
            <a:extLst>
              <a:ext uri="{FF2B5EF4-FFF2-40B4-BE49-F238E27FC236}">
                <a16:creationId xmlns:a16="http://schemas.microsoft.com/office/drawing/2014/main" id="{569DCEAB-24BD-3FA2-669E-198BE2FD0112}"/>
              </a:ext>
            </a:extLst>
          </p:cNvPr>
          <p:cNvPicPr>
            <a:picLocks noChangeAspect="1"/>
          </p:cNvPicPr>
          <p:nvPr/>
        </p:nvPicPr>
        <p:blipFill>
          <a:blip r:embed="rId3"/>
          <a:stretch>
            <a:fillRect/>
          </a:stretch>
        </p:blipFill>
        <p:spPr>
          <a:xfrm>
            <a:off x="8198913" y="2558054"/>
            <a:ext cx="3477100" cy="3025319"/>
          </a:xfrm>
          <a:prstGeom prst="rect">
            <a:avLst/>
          </a:prstGeom>
        </p:spPr>
      </p:pic>
    </p:spTree>
    <p:extLst>
      <p:ext uri="{BB962C8B-B14F-4D97-AF65-F5344CB8AC3E}">
        <p14:creationId xmlns:p14="http://schemas.microsoft.com/office/powerpoint/2010/main" val="727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FFCCD0-2D89-B6B8-C7D7-D99EE20BC00F}"/>
              </a:ext>
            </a:extLst>
          </p:cNvPr>
          <p:cNvPicPr>
            <a:picLocks noChangeAspect="1"/>
          </p:cNvPicPr>
          <p:nvPr/>
        </p:nvPicPr>
        <p:blipFill>
          <a:blip r:embed="rId2"/>
          <a:srcRect t="17000" b="7666"/>
          <a:stretch>
            <a:fillRect/>
          </a:stretch>
        </p:blipFill>
        <p:spPr>
          <a:xfrm>
            <a:off x="161840" y="1085850"/>
            <a:ext cx="11868319" cy="5029200"/>
          </a:xfrm>
          <a:prstGeom prst="rect">
            <a:avLst/>
          </a:prstGeom>
        </p:spPr>
      </p:pic>
      <p:sp>
        <p:nvSpPr>
          <p:cNvPr id="6" name="Oval 5">
            <a:extLst>
              <a:ext uri="{FF2B5EF4-FFF2-40B4-BE49-F238E27FC236}">
                <a16:creationId xmlns:a16="http://schemas.microsoft.com/office/drawing/2014/main" id="{A4FDDE56-65C5-9A4A-DB0E-975DEBEDEC51}"/>
              </a:ext>
            </a:extLst>
          </p:cNvPr>
          <p:cNvSpPr/>
          <p:nvPr/>
        </p:nvSpPr>
        <p:spPr>
          <a:xfrm>
            <a:off x="9372600" y="3931920"/>
            <a:ext cx="2263140" cy="73152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22455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F5188-8398-7E6E-1262-F091141B73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F57734-C0E4-B661-9872-7CC27CBBDC98}"/>
              </a:ext>
            </a:extLst>
          </p:cNvPr>
          <p:cNvPicPr>
            <a:picLocks noChangeAspect="1"/>
          </p:cNvPicPr>
          <p:nvPr/>
        </p:nvPicPr>
        <p:blipFill>
          <a:blip r:embed="rId2"/>
          <a:srcRect t="17667" b="7666"/>
          <a:stretch>
            <a:fillRect/>
          </a:stretch>
        </p:blipFill>
        <p:spPr>
          <a:xfrm>
            <a:off x="579120" y="1268730"/>
            <a:ext cx="11266714" cy="4732020"/>
          </a:xfrm>
          <a:prstGeom prst="rect">
            <a:avLst/>
          </a:prstGeom>
        </p:spPr>
      </p:pic>
      <p:sp>
        <p:nvSpPr>
          <p:cNvPr id="6" name="Oval 5">
            <a:extLst>
              <a:ext uri="{FF2B5EF4-FFF2-40B4-BE49-F238E27FC236}">
                <a16:creationId xmlns:a16="http://schemas.microsoft.com/office/drawing/2014/main" id="{99192F77-C135-6CE7-877C-E213AE9F5641}"/>
              </a:ext>
            </a:extLst>
          </p:cNvPr>
          <p:cNvSpPr/>
          <p:nvPr/>
        </p:nvSpPr>
        <p:spPr>
          <a:xfrm>
            <a:off x="4309110" y="2034540"/>
            <a:ext cx="3749040" cy="73152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17549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7E6AA-085D-2C95-0C98-FCFE1FA300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C9904F-B7D0-0EE5-9ED9-74076086DFFB}"/>
              </a:ext>
            </a:extLst>
          </p:cNvPr>
          <p:cNvPicPr>
            <a:picLocks noChangeAspect="1"/>
          </p:cNvPicPr>
          <p:nvPr/>
        </p:nvPicPr>
        <p:blipFill>
          <a:blip r:embed="rId2"/>
          <a:srcRect t="17833" b="10166"/>
          <a:stretch>
            <a:fillRect/>
          </a:stretch>
        </p:blipFill>
        <p:spPr>
          <a:xfrm>
            <a:off x="651510" y="1367484"/>
            <a:ext cx="11186160" cy="4530395"/>
          </a:xfrm>
          <a:prstGeom prst="rect">
            <a:avLst/>
          </a:prstGeom>
        </p:spPr>
      </p:pic>
      <p:sp>
        <p:nvSpPr>
          <p:cNvPr id="6" name="Oval 5">
            <a:extLst>
              <a:ext uri="{FF2B5EF4-FFF2-40B4-BE49-F238E27FC236}">
                <a16:creationId xmlns:a16="http://schemas.microsoft.com/office/drawing/2014/main" id="{C8D0BD92-4E7E-42A4-0A4B-8849AB40EC61}"/>
              </a:ext>
            </a:extLst>
          </p:cNvPr>
          <p:cNvSpPr/>
          <p:nvPr/>
        </p:nvSpPr>
        <p:spPr>
          <a:xfrm>
            <a:off x="3554730" y="2901161"/>
            <a:ext cx="3749040" cy="73152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3911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1095-FFD0-1431-2D8D-A65FD6D65C2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D2E94C1-E565-0BE1-DC86-F55CD3EDCD31}"/>
              </a:ext>
            </a:extLst>
          </p:cNvPr>
          <p:cNvPicPr>
            <a:picLocks noChangeAspect="1"/>
          </p:cNvPicPr>
          <p:nvPr/>
        </p:nvPicPr>
        <p:blipFill>
          <a:blip r:embed="rId2"/>
          <a:srcRect t="17667" b="10666"/>
          <a:stretch>
            <a:fillRect/>
          </a:stretch>
        </p:blipFill>
        <p:spPr>
          <a:xfrm>
            <a:off x="737235" y="1497330"/>
            <a:ext cx="10968990" cy="4421874"/>
          </a:xfrm>
          <a:prstGeom prst="rect">
            <a:avLst/>
          </a:prstGeom>
        </p:spPr>
      </p:pic>
      <p:sp>
        <p:nvSpPr>
          <p:cNvPr id="6" name="Oval 5">
            <a:extLst>
              <a:ext uri="{FF2B5EF4-FFF2-40B4-BE49-F238E27FC236}">
                <a16:creationId xmlns:a16="http://schemas.microsoft.com/office/drawing/2014/main" id="{3CC3442C-6622-2925-AD72-CE8179F774F0}"/>
              </a:ext>
            </a:extLst>
          </p:cNvPr>
          <p:cNvSpPr/>
          <p:nvPr/>
        </p:nvSpPr>
        <p:spPr>
          <a:xfrm>
            <a:off x="3017520" y="3097530"/>
            <a:ext cx="4286250" cy="1417320"/>
          </a:xfrm>
          <a:prstGeom prst="ellipse">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C9A9910-EBBF-D3D6-9964-BAE414BD655C}"/>
              </a:ext>
            </a:extLst>
          </p:cNvPr>
          <p:cNvSpPr txBox="1"/>
          <p:nvPr/>
        </p:nvSpPr>
        <p:spPr>
          <a:xfrm>
            <a:off x="480060" y="937260"/>
            <a:ext cx="10968990" cy="461665"/>
          </a:xfrm>
          <a:prstGeom prst="rect">
            <a:avLst/>
          </a:prstGeom>
          <a:noFill/>
        </p:spPr>
        <p:txBody>
          <a:bodyPr wrap="square" rtlCol="0">
            <a:spAutoFit/>
          </a:bodyPr>
          <a:lstStyle/>
          <a:p>
            <a:pPr algn="ctr"/>
            <a:r>
              <a:rPr lang="en-US" sz="2400" dirty="0">
                <a:latin typeface="Arial Narrow" panose="020B0606020202030204" pitchFamily="34" charset="0"/>
              </a:rPr>
              <a:t>Each youth in your family will have the same list of animals.</a:t>
            </a:r>
          </a:p>
        </p:txBody>
      </p:sp>
    </p:spTree>
    <p:extLst>
      <p:ext uri="{BB962C8B-B14F-4D97-AF65-F5344CB8AC3E}">
        <p14:creationId xmlns:p14="http://schemas.microsoft.com/office/powerpoint/2010/main" val="2468697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0B21-F2BD-7B10-47FF-0A23486D0F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033207D-BAF8-1712-23E3-FA7BBC6323B2}"/>
              </a:ext>
            </a:extLst>
          </p:cNvPr>
          <p:cNvSpPr>
            <a:spLocks noGrp="1"/>
          </p:cNvSpPr>
          <p:nvPr>
            <p:ph type="title"/>
          </p:nvPr>
        </p:nvSpPr>
        <p:spPr>
          <a:xfrm>
            <a:off x="643890" y="1091747"/>
            <a:ext cx="10515600" cy="885372"/>
          </a:xfrm>
        </p:spPr>
        <p:txBody>
          <a:bodyPr>
            <a:noAutofit/>
          </a:bodyPr>
          <a:lstStyle/>
          <a:p>
            <a:r>
              <a:rPr lang="en-US" sz="5400" dirty="0">
                <a:latin typeface="Arial Narrow"/>
              </a:rPr>
              <a:t>Registering Animals…</a:t>
            </a:r>
            <a:endParaRPr lang="en-US" dirty="0">
              <a:latin typeface="Arial Narrow"/>
            </a:endParaRPr>
          </a:p>
        </p:txBody>
      </p:sp>
      <p:sp>
        <p:nvSpPr>
          <p:cNvPr id="7" name="Content Placeholder 6">
            <a:extLst>
              <a:ext uri="{FF2B5EF4-FFF2-40B4-BE49-F238E27FC236}">
                <a16:creationId xmlns:a16="http://schemas.microsoft.com/office/drawing/2014/main" id="{72E1543A-F55D-4858-3811-0B5C66F26B86}"/>
              </a:ext>
            </a:extLst>
          </p:cNvPr>
          <p:cNvSpPr>
            <a:spLocks noGrp="1"/>
          </p:cNvSpPr>
          <p:nvPr>
            <p:ph idx="1"/>
          </p:nvPr>
        </p:nvSpPr>
        <p:spPr>
          <a:xfrm>
            <a:off x="838200" y="2203481"/>
            <a:ext cx="6889595" cy="4114799"/>
          </a:xfrm>
        </p:spPr>
        <p:txBody>
          <a:bodyPr vert="horz" lIns="91440" tIns="45720" rIns="91440" bIns="45720" rtlCol="0" anchor="t">
            <a:normAutofit fontScale="92500" lnSpcReduction="10000"/>
          </a:bodyPr>
          <a:lstStyle/>
          <a:p>
            <a:r>
              <a:rPr lang="en-US" dirty="0"/>
              <a:t>If you are registering for a pair or pen class, you will need to add each of the animals.</a:t>
            </a:r>
          </a:p>
          <a:p>
            <a:pPr lvl="1"/>
            <a:r>
              <a:rPr lang="en-US" dirty="0"/>
              <a:t>To do that: You will have  the “Add Animal” button and add both or however many is required for that class. </a:t>
            </a:r>
            <a:r>
              <a:rPr lang="en-US" u="sng" dirty="0"/>
              <a:t>Please note</a:t>
            </a:r>
            <a:r>
              <a:rPr lang="en-US" dirty="0"/>
              <a:t>: Many species also require that the pair be shown as Individuals as well . These animals will need to be registered as Individuals and again as a pair.  Please see </a:t>
            </a:r>
            <a:r>
              <a:rPr lang="en-US" dirty="0">
                <a:hlinkClick r:id="rId3"/>
              </a:rPr>
              <a:t>Youth Show book</a:t>
            </a:r>
            <a:r>
              <a:rPr lang="en-US" dirty="0"/>
              <a:t> for species specifics.</a:t>
            </a:r>
          </a:p>
          <a:p>
            <a:r>
              <a:rPr lang="en-US" dirty="0"/>
              <a:t>In the case of rabbits or poultry where tags are not provided or tattoos are not yet done, please enter a name or assign a number such as “Meat Pen rabbit 1, Meat pen rabbit 2 or Chicken Silkie hen, Bob the Bantam rooster”.</a:t>
            </a:r>
          </a:p>
        </p:txBody>
      </p:sp>
      <p:pic>
        <p:nvPicPr>
          <p:cNvPr id="3" name="Picture 2" descr="A group of people in a room with rabbits&#10;&#10;AI-generated content may be incorrect.">
            <a:extLst>
              <a:ext uri="{FF2B5EF4-FFF2-40B4-BE49-F238E27FC236}">
                <a16:creationId xmlns:a16="http://schemas.microsoft.com/office/drawing/2014/main" id="{A66D4B33-9708-6293-D9A6-97449F7FC46D}"/>
              </a:ext>
            </a:extLst>
          </p:cNvPr>
          <p:cNvPicPr>
            <a:picLocks noChangeAspect="1"/>
          </p:cNvPicPr>
          <p:nvPr/>
        </p:nvPicPr>
        <p:blipFill>
          <a:blip r:embed="rId4"/>
          <a:stretch>
            <a:fillRect/>
          </a:stretch>
        </p:blipFill>
        <p:spPr>
          <a:xfrm>
            <a:off x="8058780" y="2177264"/>
            <a:ext cx="3490538" cy="3588989"/>
          </a:xfrm>
          <a:prstGeom prst="rect">
            <a:avLst/>
          </a:prstGeom>
        </p:spPr>
      </p:pic>
    </p:spTree>
    <p:extLst>
      <p:ext uri="{BB962C8B-B14F-4D97-AF65-F5344CB8AC3E}">
        <p14:creationId xmlns:p14="http://schemas.microsoft.com/office/powerpoint/2010/main" val="1474240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E5238F42E6BE4E98ED9EF46FA0F6C2" ma:contentTypeVersion="18" ma:contentTypeDescription="Create a new document." ma:contentTypeScope="" ma:versionID="2540b7173f1457ea005e933fa706ed81">
  <xsd:schema xmlns:xsd="http://www.w3.org/2001/XMLSchema" xmlns:xs="http://www.w3.org/2001/XMLSchema" xmlns:p="http://schemas.microsoft.com/office/2006/metadata/properties" xmlns:ns2="11552c54-07fa-4791-8267-466c3982ba4b" xmlns:ns3="087ed469-51da-4aa9-b03b-2770ec43ee43" xmlns:ns4="d92d4f40-b75b-4726-8c43-08775ca2dfa8" targetNamespace="http://schemas.microsoft.com/office/2006/metadata/properties" ma:root="true" ma:fieldsID="a8c817dde723e1231e7cf96337ebf3d0" ns2:_="" ns3:_="" ns4:_="">
    <xsd:import namespace="11552c54-07fa-4791-8267-466c3982ba4b"/>
    <xsd:import namespace="087ed469-51da-4aa9-b03b-2770ec43ee43"/>
    <xsd:import namespace="d92d4f40-b75b-4726-8c43-08775ca2df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52c54-07fa-4791-8267-466c3982ba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7ed469-51da-4aa9-b03b-2770ec43ee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2d4f40-b75b-4726-8c43-08775ca2dfa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1e48ccb-c5e3-4fb6-8723-abfba1da35c3}" ma:internalName="TaxCatchAll" ma:showField="CatchAllData" ma:web="d92d4f40-b75b-4726-8c43-08775ca2d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552c54-07fa-4791-8267-466c3982ba4b">
      <Terms xmlns="http://schemas.microsoft.com/office/infopath/2007/PartnerControls"/>
    </lcf76f155ced4ddcb4097134ff3c332f>
    <TaxCatchAll xmlns="d92d4f40-b75b-4726-8c43-08775ca2dfa8" xsi:nil="true"/>
  </documentManagement>
</p:properties>
</file>

<file path=customXml/itemProps1.xml><?xml version="1.0" encoding="utf-8"?>
<ds:datastoreItem xmlns:ds="http://schemas.openxmlformats.org/officeDocument/2006/customXml" ds:itemID="{93C213D1-3881-4C2E-B3E6-490A71BB1A07}">
  <ds:schemaRefs>
    <ds:schemaRef ds:uri="http://schemas.microsoft.com/sharepoint/v3/contenttype/forms"/>
  </ds:schemaRefs>
</ds:datastoreItem>
</file>

<file path=customXml/itemProps2.xml><?xml version="1.0" encoding="utf-8"?>
<ds:datastoreItem xmlns:ds="http://schemas.openxmlformats.org/officeDocument/2006/customXml" ds:itemID="{0B58A780-ABF5-4FBA-AF68-D9CCF7436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552c54-07fa-4791-8267-466c3982ba4b"/>
    <ds:schemaRef ds:uri="087ed469-51da-4aa9-b03b-2770ec43ee43"/>
    <ds:schemaRef ds:uri="d92d4f40-b75b-4726-8c43-08775ca2d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625388-0F46-4831-AB39-6506E75CB111}">
  <ds:schemaRefs>
    <ds:schemaRef ds:uri="90379b42-e299-4868-9db9-f398b71785d4"/>
    <ds:schemaRef ds:uri="http://schemas.microsoft.com/office/2006/documentManagement/types"/>
    <ds:schemaRef ds:uri="http://purl.org/dc/elements/1.1/"/>
    <ds:schemaRef ds:uri="http://purl.org/dc/dcmitype/"/>
    <ds:schemaRef ds:uri="http://www.w3.org/XML/1998/namespace"/>
    <ds:schemaRef ds:uri="http://purl.org/dc/terms/"/>
    <ds:schemaRef ds:uri="http://schemas.openxmlformats.org/package/2006/metadata/core-properties"/>
    <ds:schemaRef ds:uri="8a0aed11-0818-48fc-bf25-390feb985e24"/>
    <ds:schemaRef ds:uri="http://schemas.microsoft.com/office/infopath/2007/PartnerControls"/>
    <ds:schemaRef ds:uri="http://schemas.microsoft.com/office/2006/metadata/properties"/>
    <ds:schemaRef ds:uri="11552c54-07fa-4791-8267-466c3982ba4b"/>
    <ds:schemaRef ds:uri="d92d4f40-b75b-4726-8c43-08775ca2dfa8"/>
  </ds:schemaRefs>
</ds:datastoreItem>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otalTime>385</TotalTime>
  <Words>2111</Words>
  <Application>Microsoft Office PowerPoint</Application>
  <PresentationFormat>Widescreen</PresentationFormat>
  <Paragraphs>163</Paragraphs>
  <Slides>18</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Arial Narrow</vt:lpstr>
      <vt:lpstr>Calibri</vt:lpstr>
      <vt:lpstr>Calibri Light</vt:lpstr>
      <vt:lpstr>Gotham Book</vt:lpstr>
      <vt:lpstr>Times New Roman</vt:lpstr>
      <vt:lpstr>Office Theme</vt:lpstr>
      <vt:lpstr>Custom Design</vt:lpstr>
      <vt:lpstr>1_MSU Wordmark design</vt:lpstr>
      <vt:lpstr>FairEntry  How to Information Washtenaw County 4-H Youth Show</vt:lpstr>
      <vt:lpstr>PowerPoint Presentation</vt:lpstr>
      <vt:lpstr>Before you register for FairEntry…</vt:lpstr>
      <vt:lpstr>Before you register for FairEntry…</vt:lpstr>
      <vt:lpstr>PowerPoint Presentation</vt:lpstr>
      <vt:lpstr>PowerPoint Presentation</vt:lpstr>
      <vt:lpstr>PowerPoint Presentation</vt:lpstr>
      <vt:lpstr>PowerPoint Presentation</vt:lpstr>
      <vt:lpstr>Registering Animals…</vt:lpstr>
      <vt:lpstr>Once you get started in FairEntry…</vt:lpstr>
      <vt:lpstr>How do you know when you have registered?</vt:lpstr>
      <vt:lpstr>How do you know when your entries have been approved?</vt:lpstr>
      <vt:lpstr>What if you made a mistake in your entries?</vt:lpstr>
      <vt:lpstr>What if you made a mistake in your entries?</vt:lpstr>
      <vt:lpstr>Deadline is Friday June 12th at 11:59 pm</vt:lpstr>
      <vt:lpstr>Are you better at learning from videos?</vt:lpstr>
      <vt:lpstr>Questions? Comments? Concerns?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Laryssa</dc:creator>
  <cp:lastModifiedBy>Speyer, Jenny</cp:lastModifiedBy>
  <cp:revision>12</cp:revision>
  <dcterms:created xsi:type="dcterms:W3CDTF">2021-06-10T14:27:02Z</dcterms:created>
  <dcterms:modified xsi:type="dcterms:W3CDTF">2026-05-27T18:26:04Z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0x01010045E5238F42E6BE4E98ED9EF46FA0F6C2</vt:lpwstr>
  </property>
</Properties>
</file>